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78E0F7-823D-4F90-B023-F0A02229FDC1}" v="9" dt="2025-04-15T16:33:35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>
        <p:scale>
          <a:sx n="25" d="100"/>
          <a:sy n="25" d="100"/>
        </p:scale>
        <p:origin x="2894" y="1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kub hejhal" userId="abed7d06edcc2942" providerId="LiveId" clId="{7A78E0F7-823D-4F90-B023-F0A02229FDC1}"/>
    <pc:docChg chg="custSel addSld modSld">
      <pc:chgData name="jakub hejhal" userId="abed7d06edcc2942" providerId="LiveId" clId="{7A78E0F7-823D-4F90-B023-F0A02229FDC1}" dt="2025-04-15T19:23:33.905" v="198" actId="20577"/>
      <pc:docMkLst>
        <pc:docMk/>
      </pc:docMkLst>
      <pc:sldChg chg="modSp mod">
        <pc:chgData name="jakub hejhal" userId="abed7d06edcc2942" providerId="LiveId" clId="{7A78E0F7-823D-4F90-B023-F0A02229FDC1}" dt="2025-04-15T17:19:45.109" v="116" actId="20577"/>
        <pc:sldMkLst>
          <pc:docMk/>
          <pc:sldMk cId="3047509385" sldId="258"/>
        </pc:sldMkLst>
        <pc:spChg chg="mod">
          <ac:chgData name="jakub hejhal" userId="abed7d06edcc2942" providerId="LiveId" clId="{7A78E0F7-823D-4F90-B023-F0A02229FDC1}" dt="2025-04-15T17:19:45.109" v="116" actId="20577"/>
          <ac:spMkLst>
            <pc:docMk/>
            <pc:sldMk cId="3047509385" sldId="258"/>
            <ac:spMk id="3" creationId="{7A3AA3F0-E82C-ABBE-5558-C4286BBE68FA}"/>
          </ac:spMkLst>
        </pc:spChg>
      </pc:sldChg>
      <pc:sldChg chg="modSp mod">
        <pc:chgData name="jakub hejhal" userId="abed7d06edcc2942" providerId="LiveId" clId="{7A78E0F7-823D-4F90-B023-F0A02229FDC1}" dt="2025-04-15T17:19:36.093" v="103" actId="20577"/>
        <pc:sldMkLst>
          <pc:docMk/>
          <pc:sldMk cId="3779129757" sldId="259"/>
        </pc:sldMkLst>
        <pc:spChg chg="mod">
          <ac:chgData name="jakub hejhal" userId="abed7d06edcc2942" providerId="LiveId" clId="{7A78E0F7-823D-4F90-B023-F0A02229FDC1}" dt="2025-04-15T17:19:36.093" v="103" actId="20577"/>
          <ac:spMkLst>
            <pc:docMk/>
            <pc:sldMk cId="3779129757" sldId="259"/>
            <ac:spMk id="3" creationId="{7A265D3C-DBC1-20AD-AA0F-153F94F3CA19}"/>
          </ac:spMkLst>
        </pc:spChg>
      </pc:sldChg>
      <pc:sldChg chg="modSp mod">
        <pc:chgData name="jakub hejhal" userId="abed7d06edcc2942" providerId="LiveId" clId="{7A78E0F7-823D-4F90-B023-F0A02229FDC1}" dt="2025-04-15T17:19:55.111" v="129" actId="20577"/>
        <pc:sldMkLst>
          <pc:docMk/>
          <pc:sldMk cId="2917727428" sldId="260"/>
        </pc:sldMkLst>
        <pc:spChg chg="mod">
          <ac:chgData name="jakub hejhal" userId="abed7d06edcc2942" providerId="LiveId" clId="{7A78E0F7-823D-4F90-B023-F0A02229FDC1}" dt="2025-04-15T17:19:55.111" v="129" actId="20577"/>
          <ac:spMkLst>
            <pc:docMk/>
            <pc:sldMk cId="2917727428" sldId="260"/>
            <ac:spMk id="3" creationId="{6E9F0433-BC46-19D8-DBF6-D0F0DE2F5836}"/>
          </ac:spMkLst>
        </pc:spChg>
      </pc:sldChg>
      <pc:sldChg chg="addSp modSp mod">
        <pc:chgData name="jakub hejhal" userId="abed7d06edcc2942" providerId="LiveId" clId="{7A78E0F7-823D-4F90-B023-F0A02229FDC1}" dt="2025-04-15T17:18:42.825" v="70" actId="20577"/>
        <pc:sldMkLst>
          <pc:docMk/>
          <pc:sldMk cId="3258471812" sldId="262"/>
        </pc:sldMkLst>
        <pc:spChg chg="mod">
          <ac:chgData name="jakub hejhal" userId="abed7d06edcc2942" providerId="LiveId" clId="{7A78E0F7-823D-4F90-B023-F0A02229FDC1}" dt="2025-04-15T16:30:45.003" v="3" actId="12789"/>
          <ac:spMkLst>
            <pc:docMk/>
            <pc:sldMk cId="3258471812" sldId="262"/>
            <ac:spMk id="9" creationId="{E7551780-39A6-C2BB-8BA3-0F93D8DF88E0}"/>
          </ac:spMkLst>
        </pc:spChg>
        <pc:spChg chg="mod">
          <ac:chgData name="jakub hejhal" userId="abed7d06edcc2942" providerId="LiveId" clId="{7A78E0F7-823D-4F90-B023-F0A02229FDC1}" dt="2025-04-15T16:30:42.005" v="1" actId="553"/>
          <ac:spMkLst>
            <pc:docMk/>
            <pc:sldMk cId="3258471812" sldId="262"/>
            <ac:spMk id="10" creationId="{BAF76776-7A8B-801F-0177-DDCBE61CC771}"/>
          </ac:spMkLst>
        </pc:spChg>
        <pc:spChg chg="add mod">
          <ac:chgData name="jakub hejhal" userId="abed7d06edcc2942" providerId="LiveId" clId="{7A78E0F7-823D-4F90-B023-F0A02229FDC1}" dt="2025-04-15T17:18:42.825" v="70" actId="20577"/>
          <ac:spMkLst>
            <pc:docMk/>
            <pc:sldMk cId="3258471812" sldId="262"/>
            <ac:spMk id="11" creationId="{C5635594-191C-0A12-53E2-7AE48056A7D1}"/>
          </ac:spMkLst>
        </pc:spChg>
      </pc:sldChg>
      <pc:sldChg chg="addSp modSp add mod">
        <pc:chgData name="jakub hejhal" userId="abed7d06edcc2942" providerId="LiveId" clId="{7A78E0F7-823D-4F90-B023-F0A02229FDC1}" dt="2025-04-15T19:23:23.454" v="171" actId="20577"/>
        <pc:sldMkLst>
          <pc:docMk/>
          <pc:sldMk cId="2252390250" sldId="263"/>
        </pc:sldMkLst>
        <pc:spChg chg="mod">
          <ac:chgData name="jakub hejhal" userId="abed7d06edcc2942" providerId="LiveId" clId="{7A78E0F7-823D-4F90-B023-F0A02229FDC1}" dt="2025-04-15T16:31:12.640" v="12" actId="15"/>
          <ac:spMkLst>
            <pc:docMk/>
            <pc:sldMk cId="2252390250" sldId="263"/>
            <ac:spMk id="8" creationId="{34FA5A38-C7BD-7D27-3CA4-81054EF2DFB6}"/>
          </ac:spMkLst>
        </pc:spChg>
        <pc:spChg chg="mod">
          <ac:chgData name="jakub hejhal" userId="abed7d06edcc2942" providerId="LiveId" clId="{7A78E0F7-823D-4F90-B023-F0A02229FDC1}" dt="2025-04-15T16:31:18.406" v="13" actId="1076"/>
          <ac:spMkLst>
            <pc:docMk/>
            <pc:sldMk cId="2252390250" sldId="263"/>
            <ac:spMk id="9" creationId="{9538DB62-F6C5-5D25-A064-C69B452131D6}"/>
          </ac:spMkLst>
        </pc:spChg>
        <pc:spChg chg="mod">
          <ac:chgData name="jakub hejhal" userId="abed7d06edcc2942" providerId="LiveId" clId="{7A78E0F7-823D-4F90-B023-F0A02229FDC1}" dt="2025-04-15T17:18:34.504" v="62" actId="20577"/>
          <ac:spMkLst>
            <pc:docMk/>
            <pc:sldMk cId="2252390250" sldId="263"/>
            <ac:spMk id="11" creationId="{A4D270FF-DEC8-1B83-03FE-3A211C99207B}"/>
          </ac:spMkLst>
        </pc:spChg>
        <pc:spChg chg="add mod">
          <ac:chgData name="jakub hejhal" userId="abed7d06edcc2942" providerId="LiveId" clId="{7A78E0F7-823D-4F90-B023-F0A02229FDC1}" dt="2025-04-15T19:23:23.454" v="171" actId="20577"/>
          <ac:spMkLst>
            <pc:docMk/>
            <pc:sldMk cId="2252390250" sldId="263"/>
            <ac:spMk id="12" creationId="{7BF8CF92-0217-F8B0-005F-58134656FADA}"/>
          </ac:spMkLst>
        </pc:spChg>
      </pc:sldChg>
      <pc:sldChg chg="addSp delSp modSp add mod">
        <pc:chgData name="jakub hejhal" userId="abed7d06edcc2942" providerId="LiveId" clId="{7A78E0F7-823D-4F90-B023-F0A02229FDC1}" dt="2025-04-15T19:23:09.099" v="150" actId="20577"/>
        <pc:sldMkLst>
          <pc:docMk/>
          <pc:sldMk cId="3884167442" sldId="264"/>
        </pc:sldMkLst>
        <pc:spChg chg="del mod">
          <ac:chgData name="jakub hejhal" userId="abed7d06edcc2942" providerId="LiveId" clId="{7A78E0F7-823D-4F90-B023-F0A02229FDC1}" dt="2025-04-15T17:19:06.934" v="76" actId="478"/>
          <ac:spMkLst>
            <pc:docMk/>
            <pc:sldMk cId="3884167442" sldId="264"/>
            <ac:spMk id="7" creationId="{AD531816-2A4D-68C0-26E2-E66025D13B88}"/>
          </ac:spMkLst>
        </pc:spChg>
        <pc:spChg chg="mod">
          <ac:chgData name="jakub hejhal" userId="abed7d06edcc2942" providerId="LiveId" clId="{7A78E0F7-823D-4F90-B023-F0A02229FDC1}" dt="2025-04-15T16:32:11.772" v="24" actId="207"/>
          <ac:spMkLst>
            <pc:docMk/>
            <pc:sldMk cId="3884167442" sldId="264"/>
            <ac:spMk id="8" creationId="{9411C57E-233E-B268-C11F-B4460B7F9846}"/>
          </ac:spMkLst>
        </pc:spChg>
        <pc:spChg chg="del mod">
          <ac:chgData name="jakub hejhal" userId="abed7d06edcc2942" providerId="LiveId" clId="{7A78E0F7-823D-4F90-B023-F0A02229FDC1}" dt="2025-04-15T17:18:58.074" v="72" actId="478"/>
          <ac:spMkLst>
            <pc:docMk/>
            <pc:sldMk cId="3884167442" sldId="264"/>
            <ac:spMk id="9" creationId="{2077393E-4C9B-EF4E-0BCB-F6FCC4DB98CA}"/>
          </ac:spMkLst>
        </pc:spChg>
        <pc:spChg chg="del mod">
          <ac:chgData name="jakub hejhal" userId="abed7d06edcc2942" providerId="LiveId" clId="{7A78E0F7-823D-4F90-B023-F0A02229FDC1}" dt="2025-04-15T17:19:03.627" v="74" actId="478"/>
          <ac:spMkLst>
            <pc:docMk/>
            <pc:sldMk cId="3884167442" sldId="264"/>
            <ac:spMk id="10" creationId="{21221189-E4BF-7D67-2D87-A72B4091C591}"/>
          </ac:spMkLst>
        </pc:spChg>
        <pc:spChg chg="mod">
          <ac:chgData name="jakub hejhal" userId="abed7d06edcc2942" providerId="LiveId" clId="{7A78E0F7-823D-4F90-B023-F0A02229FDC1}" dt="2025-04-15T17:19:18.150" v="86" actId="1076"/>
          <ac:spMkLst>
            <pc:docMk/>
            <pc:sldMk cId="3884167442" sldId="264"/>
            <ac:spMk id="11" creationId="{9E2274E8-7279-7F8F-D41F-F6A53817BCDF}"/>
          </ac:spMkLst>
        </pc:spChg>
        <pc:spChg chg="mod">
          <ac:chgData name="jakub hejhal" userId="abed7d06edcc2942" providerId="LiveId" clId="{7A78E0F7-823D-4F90-B023-F0A02229FDC1}" dt="2025-04-15T19:23:09.099" v="150" actId="20577"/>
          <ac:spMkLst>
            <pc:docMk/>
            <pc:sldMk cId="3884167442" sldId="264"/>
            <ac:spMk id="12" creationId="{54EF077F-6CB3-678A-A67F-2D2D74574384}"/>
          </ac:spMkLst>
        </pc:spChg>
        <pc:spChg chg="add mod">
          <ac:chgData name="jakub hejhal" userId="abed7d06edcc2942" providerId="LiveId" clId="{7A78E0F7-823D-4F90-B023-F0A02229FDC1}" dt="2025-04-15T16:32:33.720" v="29"/>
          <ac:spMkLst>
            <pc:docMk/>
            <pc:sldMk cId="3884167442" sldId="264"/>
            <ac:spMk id="13" creationId="{B8325968-69BC-F28C-9631-B250F3E76C56}"/>
          </ac:spMkLst>
        </pc:spChg>
      </pc:sldChg>
      <pc:sldChg chg="addSp modSp add mod">
        <pc:chgData name="jakub hejhal" userId="abed7d06edcc2942" providerId="LiveId" clId="{7A78E0F7-823D-4F90-B023-F0A02229FDC1}" dt="2025-04-15T19:23:33.905" v="198" actId="20577"/>
        <pc:sldMkLst>
          <pc:docMk/>
          <pc:sldMk cId="3143665317" sldId="265"/>
        </pc:sldMkLst>
        <pc:spChg chg="mod">
          <ac:chgData name="jakub hejhal" userId="abed7d06edcc2942" providerId="LiveId" clId="{7A78E0F7-823D-4F90-B023-F0A02229FDC1}" dt="2025-04-15T19:23:33.905" v="198" actId="20577"/>
          <ac:spMkLst>
            <pc:docMk/>
            <pc:sldMk cId="3143665317" sldId="265"/>
            <ac:spMk id="12" creationId="{A2F5115D-07E3-84A7-DACF-56E23FD9BFEB}"/>
          </ac:spMkLst>
        </pc:spChg>
        <pc:spChg chg="mod">
          <ac:chgData name="jakub hejhal" userId="abed7d06edcc2942" providerId="LiveId" clId="{7A78E0F7-823D-4F90-B023-F0A02229FDC1}" dt="2025-04-15T16:32:52.178" v="35" actId="12789"/>
          <ac:spMkLst>
            <pc:docMk/>
            <pc:sldMk cId="3143665317" sldId="265"/>
            <ac:spMk id="13" creationId="{19017F6A-DD97-9005-DC06-049BE9A39D10}"/>
          </ac:spMkLst>
        </pc:spChg>
        <pc:spChg chg="add mod">
          <ac:chgData name="jakub hejhal" userId="abed7d06edcc2942" providerId="LiveId" clId="{7A78E0F7-823D-4F90-B023-F0A02229FDC1}" dt="2025-04-15T16:33:07.128" v="37" actId="1076"/>
          <ac:spMkLst>
            <pc:docMk/>
            <pc:sldMk cId="3143665317" sldId="265"/>
            <ac:spMk id="14" creationId="{F7A619E9-1E46-7C79-BE01-76B2B29B262B}"/>
          </ac:spMkLst>
        </pc:spChg>
      </pc:sldChg>
      <pc:sldChg chg="modSp add mod">
        <pc:chgData name="jakub hejhal" userId="abed7d06edcc2942" providerId="LiveId" clId="{7A78E0F7-823D-4F90-B023-F0A02229FDC1}" dt="2025-04-15T16:33:31.673" v="47" actId="15"/>
        <pc:sldMkLst>
          <pc:docMk/>
          <pc:sldMk cId="1312429245" sldId="266"/>
        </pc:sldMkLst>
        <pc:spChg chg="mod">
          <ac:chgData name="jakub hejhal" userId="abed7d06edcc2942" providerId="LiveId" clId="{7A78E0F7-823D-4F90-B023-F0A02229FDC1}" dt="2025-04-15T16:33:31.673" v="47" actId="15"/>
          <ac:spMkLst>
            <pc:docMk/>
            <pc:sldMk cId="1312429245" sldId="266"/>
            <ac:spMk id="8" creationId="{50DC69B1-9CD6-8172-194C-BBBF1CE61299}"/>
          </ac:spMkLst>
        </pc:spChg>
        <pc:spChg chg="mod">
          <ac:chgData name="jakub hejhal" userId="abed7d06edcc2942" providerId="LiveId" clId="{7A78E0F7-823D-4F90-B023-F0A02229FDC1}" dt="2025-04-15T16:33:17.659" v="40" actId="553"/>
          <ac:spMkLst>
            <pc:docMk/>
            <pc:sldMk cId="1312429245" sldId="266"/>
            <ac:spMk id="13" creationId="{A5382AB8-6BBD-79CB-7E2D-06F710A5FDFA}"/>
          </ac:spMkLst>
        </pc:spChg>
      </pc:sldChg>
      <pc:sldChg chg="modSp add mod">
        <pc:chgData name="jakub hejhal" userId="abed7d06edcc2942" providerId="LiveId" clId="{7A78E0F7-823D-4F90-B023-F0A02229FDC1}" dt="2025-04-15T16:33:53.065" v="54" actId="12789"/>
        <pc:sldMkLst>
          <pc:docMk/>
          <pc:sldMk cId="1432720477" sldId="267"/>
        </pc:sldMkLst>
        <pc:spChg chg="mod">
          <ac:chgData name="jakub hejhal" userId="abed7d06edcc2942" providerId="LiveId" clId="{7A78E0F7-823D-4F90-B023-F0A02229FDC1}" dt="2025-04-15T16:33:48.658" v="52" actId="1076"/>
          <ac:spMkLst>
            <pc:docMk/>
            <pc:sldMk cId="1432720477" sldId="267"/>
            <ac:spMk id="8" creationId="{01F1260E-292A-2037-ADAF-780C7B0424D6}"/>
          </ac:spMkLst>
        </pc:spChg>
        <pc:spChg chg="mod">
          <ac:chgData name="jakub hejhal" userId="abed7d06edcc2942" providerId="LiveId" clId="{7A78E0F7-823D-4F90-B023-F0A02229FDC1}" dt="2025-04-15T16:33:53.065" v="54" actId="12789"/>
          <ac:spMkLst>
            <pc:docMk/>
            <pc:sldMk cId="1432720477" sldId="267"/>
            <ac:spMk id="14" creationId="{0C0BC0DA-646C-95FF-F4C5-0EEB8E8A66D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E93342-2DBB-4BE2-22FB-1DF080A24D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67CE784-272C-A8FB-FCF2-AD3EFBF618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CADC3E7-CCA7-98CD-A870-38792FBF4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131D-2A38-4D6F-98DB-98D95EB7C3B4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581C4EA-47DA-EA25-31C6-4A354357F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C5C5780-D708-5EDD-7F66-C998605AF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58628-108A-4A86-AE8F-019A3E4F55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2229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D2DB2F-BE2E-A52B-C5BC-9B55CA5A9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B5BB3D7-BFBD-86B5-DFC2-A81849BA2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4D8A55-FCD5-F049-CD3C-AFA9B1876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131D-2A38-4D6F-98DB-98D95EB7C3B4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F386EA6-E2BE-24C4-0752-36264B0A0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E9FB328-6ACA-A9E5-ACF0-D9E1E2B10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58628-108A-4A86-AE8F-019A3E4F55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3085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7020715-261E-C783-1638-8DA06F5E79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504DE7D-F887-2769-71AE-85054D67DF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EBEBDD-0825-E9D6-CC5E-A1DF186CA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131D-2A38-4D6F-98DB-98D95EB7C3B4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9BFFD21-BA26-B411-BD81-41FA3B10E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C4EE3C7-9589-FCEE-4AA8-C5EE257D9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58628-108A-4A86-AE8F-019A3E4F55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7339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85A6FB-AA62-816D-B810-7A922B01B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0C5CB8-2A26-DDF9-7105-55F17100F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C6B251F-C229-680B-280B-A8888F57E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131D-2A38-4D6F-98DB-98D95EB7C3B4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00D4091-EAC3-4A7F-F428-49DE9B137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28A0A6B-4FBD-A3CE-F622-E2559ABF5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58628-108A-4A86-AE8F-019A3E4F55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597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5E49C2-2A04-F039-B0EB-C8AFEAEBB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8ED234F-5D2F-16ED-171C-60BF854A6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F8C239A-208C-8313-91C4-19438201F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131D-2A38-4D6F-98DB-98D95EB7C3B4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F708119-3A85-827E-04E3-16BA7FBD1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4E01A38-9471-2D33-C2DD-B58955B40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58628-108A-4A86-AE8F-019A3E4F55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0129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FFD13E-FCDC-4FB6-ACEA-CB1E681EF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4D629E9-662B-1B5E-2FAC-3ECADC2EAB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3D2D977-CAFA-1BCE-7253-D16E9F9A0A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81A2463-5576-256F-49CA-BCA02BC5E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131D-2A38-4D6F-98DB-98D95EB7C3B4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110AF87-788F-1722-E1C9-3F23EAEED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1589B12-4C95-D151-9054-03E9906C0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58628-108A-4A86-AE8F-019A3E4F55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7584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82592B-BE53-6771-4459-8DCE740D3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60D1A07-3922-CE91-DC72-E4E552E161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E7AA6E5-AC90-CD38-C864-8B1126556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D2614A33-0430-E441-64AC-426DD4E12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EDAA05C-9507-3052-6F43-94F88976E3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EA3DE1C-72AD-F8F5-8380-A19687DDA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131D-2A38-4D6F-98DB-98D95EB7C3B4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AF463BA-345E-F095-D1EE-6FC02C8CB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E5683177-4C59-A986-8817-385D74356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58628-108A-4A86-AE8F-019A3E4F55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1087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C3664C-78E0-2BFE-FE7D-B1D2893A8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01D06FB-F4BF-0E1A-F687-725DB895B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131D-2A38-4D6F-98DB-98D95EB7C3B4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D816B92-1FC9-3EFE-D43C-EE76E267D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6CD4D79-D758-A2D1-81D9-4D11FA25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58628-108A-4A86-AE8F-019A3E4F55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8510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1C9F4F6-1E00-9C6E-8BC3-936307B88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131D-2A38-4D6F-98DB-98D95EB7C3B4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394EE55-B0F1-A080-FB96-B2A4B016D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F9D3445-DE66-26BC-DEB1-4C1447EEC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58628-108A-4A86-AE8F-019A3E4F55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0106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5B71E9-5D8D-12D8-4EDD-B2825E00E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7B4D05-F849-CF56-5327-D319FF69C7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65DFBF1-E155-BFD2-FDF8-AFB8BB922A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7B17E78-1DB7-D2E0-A362-AF6D8BC1F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131D-2A38-4D6F-98DB-98D95EB7C3B4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F0E9833-6F6A-852B-D4EC-F0C26ACE3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4A64C67-E446-795E-8149-BA33A905B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58628-108A-4A86-AE8F-019A3E4F55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8556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77FBE4-6292-1747-3C04-8F3589C4C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CD634E4-B921-FDEC-94DC-DA1F84CDEF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449048B-D57A-BFFF-ED23-CAB2241AE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2B12E30-B9B5-CE8D-C1EB-B6E6FA25D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E131D-2A38-4D6F-98DB-98D95EB7C3B4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3200885-1DB6-C69B-8CDA-B7536FC9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567C58D-2904-8CED-0D4A-B2479DC09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58628-108A-4A86-AE8F-019A3E4F55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2233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33F41A0-D380-CEED-6CFE-2552E7DE3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DC6892A-8CEB-CFA1-2F9D-861DE2CF22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4D3AE6F-8284-83ED-A37E-DA5204AF7B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2E131D-2A38-4D6F-98DB-98D95EB7C3B4}" type="datetimeFigureOut">
              <a:rPr lang="cs-CZ" smtClean="0"/>
              <a:t>15.04.2025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3C69D62-3952-5254-1478-EBF632F447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1428BE9-19F8-97B9-04FA-56EA857BAE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558628-108A-4A86-AE8F-019A3E4F55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1147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Obsah obrázku Lidská tvář, obraz, portrét, umění">
            <a:extLst>
              <a:ext uri="{FF2B5EF4-FFF2-40B4-BE49-F238E27FC236}">
                <a16:creationId xmlns:a16="http://schemas.microsoft.com/office/drawing/2014/main" id="{D0E22DB6-8D8A-7876-0E25-828CB4E806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960" y="0"/>
            <a:ext cx="7559040" cy="6858000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A906779D-8A62-9F7B-0A0B-9B414D0664A9}"/>
              </a:ext>
            </a:extLst>
          </p:cNvPr>
          <p:cNvSpPr/>
          <p:nvPr/>
        </p:nvSpPr>
        <p:spPr>
          <a:xfrm>
            <a:off x="4632960" y="0"/>
            <a:ext cx="7559040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14556C7-C3B8-A535-E535-7A3C82375A38}"/>
              </a:ext>
            </a:extLst>
          </p:cNvPr>
          <p:cNvSpPr txBox="1"/>
          <p:nvPr/>
        </p:nvSpPr>
        <p:spPr>
          <a:xfrm>
            <a:off x="754380" y="7194382"/>
            <a:ext cx="106832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9600" b="1" i="1" spc="-150" dirty="0">
                <a:latin typeface="Arial Black" panose="020B0A04020102020204" pitchFamily="34" charset="0"/>
              </a:rPr>
              <a:t>DANI</a:t>
            </a:r>
            <a:r>
              <a:rPr lang="cs-CZ" sz="96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EL DEFOE</a:t>
            </a:r>
            <a:br>
              <a:rPr lang="cs-CZ" sz="96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cs-CZ" sz="6000" b="1" i="1" spc="-150" dirty="0">
                <a:latin typeface="Arial Black" panose="020B0A04020102020204" pitchFamily="34" charset="0"/>
              </a:rPr>
              <a:t>BECOM</a:t>
            </a:r>
            <a:r>
              <a:rPr lang="cs-CZ" sz="60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ING A WRITER</a:t>
            </a:r>
            <a:br>
              <a:rPr lang="cs-CZ" sz="60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cs-CZ" sz="2800" b="1" i="1" spc="-150" dirty="0">
                <a:latin typeface="Arial Black" panose="020B0A04020102020204" pitchFamily="34" charset="0"/>
              </a:rPr>
              <a:t>JAN</a:t>
            </a:r>
            <a:r>
              <a:rPr lang="cs-CZ" sz="28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DA, KEJVAL, HEJHAL</a:t>
            </a:r>
            <a:endParaRPr lang="cs-CZ" sz="9600" b="1" i="1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9827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008B04-DEFD-4C97-F51A-9E685A912D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Obsah obrázku Lidská tvář, obraz, portrét, umění">
            <a:extLst>
              <a:ext uri="{FF2B5EF4-FFF2-40B4-BE49-F238E27FC236}">
                <a16:creationId xmlns:a16="http://schemas.microsoft.com/office/drawing/2014/main" id="{F510C852-E8B2-397E-91BC-1F5C471583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960" y="0"/>
            <a:ext cx="7559040" cy="6858000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77AA4BBA-BF79-88DC-F0F6-09BF3DC92C8B}"/>
              </a:ext>
            </a:extLst>
          </p:cNvPr>
          <p:cNvSpPr/>
          <p:nvPr/>
        </p:nvSpPr>
        <p:spPr>
          <a:xfrm>
            <a:off x="4632960" y="0"/>
            <a:ext cx="7559040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9832DFB7-7BCF-B4D3-7920-C8B02C4E7FA1}"/>
              </a:ext>
            </a:extLst>
          </p:cNvPr>
          <p:cNvSpPr txBox="1"/>
          <p:nvPr/>
        </p:nvSpPr>
        <p:spPr>
          <a:xfrm>
            <a:off x="754380" y="-3553599"/>
            <a:ext cx="106832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9600" b="1" i="1" spc="-150" dirty="0">
                <a:latin typeface="Arial Black" panose="020B0A04020102020204" pitchFamily="34" charset="0"/>
              </a:rPr>
              <a:t>DANI</a:t>
            </a:r>
            <a:r>
              <a:rPr lang="cs-CZ" sz="96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EL DEFOE</a:t>
            </a:r>
            <a:br>
              <a:rPr lang="cs-CZ" sz="96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cs-CZ" sz="6000" b="1" i="1" spc="-150" dirty="0">
                <a:latin typeface="Arial Black" panose="020B0A04020102020204" pitchFamily="34" charset="0"/>
              </a:rPr>
              <a:t>BECOM</a:t>
            </a:r>
            <a:r>
              <a:rPr lang="cs-CZ" sz="60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ING A WRITER</a:t>
            </a:r>
            <a:br>
              <a:rPr lang="cs-CZ" sz="60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cs-CZ" sz="2800" b="1" i="1" spc="-150" dirty="0">
                <a:latin typeface="Arial Black" panose="020B0A04020102020204" pitchFamily="34" charset="0"/>
              </a:rPr>
              <a:t>JAN</a:t>
            </a:r>
            <a:r>
              <a:rPr lang="cs-CZ" sz="28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DA, KEJVAL, HEJHAL</a:t>
            </a:r>
            <a:endParaRPr lang="cs-CZ" sz="9600" b="1" i="1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B526A61E-46B7-6619-09CF-16F1EC402875}"/>
              </a:ext>
            </a:extLst>
          </p:cNvPr>
          <p:cNvSpPr txBox="1"/>
          <p:nvPr/>
        </p:nvSpPr>
        <p:spPr>
          <a:xfrm>
            <a:off x="0" y="-5293757"/>
            <a:ext cx="463296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b="1" i="1" spc="-150" dirty="0">
                <a:latin typeface="Arial Black" panose="020B0A04020102020204" pitchFamily="34" charset="0"/>
              </a:rPr>
              <a:t>OVERVIEW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LIFE AND</a:t>
            </a:r>
            <a:br>
              <a:rPr lang="cs-CZ" sz="3200" b="1" i="1" spc="-150" dirty="0">
                <a:latin typeface="Arial Black" panose="020B0A04020102020204" pitchFamily="34" charset="0"/>
              </a:rPr>
            </a:br>
            <a:r>
              <a:rPr lang="cs-CZ" sz="3200" b="1" i="1" spc="-150" dirty="0">
                <a:latin typeface="Arial Black" panose="020B0A04020102020204" pitchFamily="34" charset="0"/>
              </a:rPr>
              <a:t>EDUCATION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WRITING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ROBINSON CRUSOE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Rovnoramenný trojúhelník 5">
            <a:extLst>
              <a:ext uri="{FF2B5EF4-FFF2-40B4-BE49-F238E27FC236}">
                <a16:creationId xmlns:a16="http://schemas.microsoft.com/office/drawing/2014/main" id="{271471AD-041A-42E8-6B84-34ABA01F70F0}"/>
              </a:ext>
            </a:extLst>
          </p:cNvPr>
          <p:cNvSpPr/>
          <p:nvPr/>
        </p:nvSpPr>
        <p:spPr>
          <a:xfrm rot="5400000">
            <a:off x="-93726" y="3048000"/>
            <a:ext cx="1219200" cy="76200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CA22FA3E-9757-1B71-6E73-FFD9C9AB0341}"/>
              </a:ext>
            </a:extLst>
          </p:cNvPr>
          <p:cNvSpPr txBox="1"/>
          <p:nvPr/>
        </p:nvSpPr>
        <p:spPr>
          <a:xfrm>
            <a:off x="4632960" y="-3553599"/>
            <a:ext cx="75590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*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Around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year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1660 – 24th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of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April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1731 in London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Born as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added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„De“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later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in his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life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Sent to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academy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Newington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Street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Studied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theology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and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learnt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multiple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languages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Not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interested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in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working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Church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became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merchant</a:t>
            </a:r>
            <a:endParaRPr lang="cs-CZ" sz="24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50DC69B1-9CD6-8172-194C-BBBF1CE61299}"/>
              </a:ext>
            </a:extLst>
          </p:cNvPr>
          <p:cNvSpPr txBox="1"/>
          <p:nvPr/>
        </p:nvSpPr>
        <p:spPr>
          <a:xfrm>
            <a:off x="0" y="-4711586"/>
            <a:ext cx="4632960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BIRTH AND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EDUCATION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LIFE AS A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MERCHANT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POLITICAL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LIFE 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WRITING,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REALISM AND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NOVEL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ROBINSON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CRUSOE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pPr lvl="2"/>
            <a:r>
              <a:rPr lang="cs-CZ" sz="3200" b="1" i="1" spc="-150" dirty="0">
                <a:latin typeface="Arial Black" panose="020B0A04020102020204" pitchFamily="34" charset="0"/>
              </a:rPr>
              <a:t>SUMMARY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C99C3FCC-319B-579F-31D6-950F80451BD5}"/>
              </a:ext>
            </a:extLst>
          </p:cNvPr>
          <p:cNvSpPr txBox="1"/>
          <p:nvPr/>
        </p:nvSpPr>
        <p:spPr>
          <a:xfrm>
            <a:off x="4632960" y="-3416320"/>
            <a:ext cx="755904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Dealt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with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vine and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tobaco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invested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in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sea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shipping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Conflicts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with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France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damaging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trade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1692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arrested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debts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of</a:t>
            </a:r>
            <a:r>
              <a:rPr lang="cs-CZ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 £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700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Total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debts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- </a:t>
            </a:r>
            <a:r>
              <a:rPr lang="cs-CZ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£17 000 –&gt; </a:t>
            </a:r>
            <a:r>
              <a:rPr lang="cs-CZ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declaring</a:t>
            </a:r>
            <a:r>
              <a:rPr lang="cs-CZ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cs-CZ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bankrupt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Release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from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debt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prison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–&gt;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traveling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across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Europe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16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A3D31405-3A40-9B2E-55CB-1BD073CB6B09}"/>
              </a:ext>
            </a:extLst>
          </p:cNvPr>
          <p:cNvSpPr txBox="1"/>
          <p:nvPr/>
        </p:nvSpPr>
        <p:spPr>
          <a:xfrm>
            <a:off x="4632960" y="-3259389"/>
            <a:ext cx="75590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1685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Monmouth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Rebellion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1689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close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ally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of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William III.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Writing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political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pamphlets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and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leaflets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1702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imprisoned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sz="2400" b="0" i="1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The Shortest Way with the Dissenters</a:t>
            </a:r>
            <a:endParaRPr lang="cs-CZ" sz="2400" b="0" i="1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Working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Robert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Harley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as a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reporter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1704 - 1713 –&gt;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Magazine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„</a:t>
            </a:r>
            <a:r>
              <a:rPr lang="cs-CZ" sz="2400" i="1" dirty="0" err="1">
                <a:solidFill>
                  <a:schemeClr val="bg1"/>
                </a:solidFill>
                <a:latin typeface="Arial Black" panose="020B0A04020102020204" pitchFamily="34" charset="0"/>
              </a:rPr>
              <a:t>The</a:t>
            </a:r>
            <a:r>
              <a:rPr lang="cs-CZ" sz="2400" i="1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i="1" dirty="0" err="1">
                <a:solidFill>
                  <a:schemeClr val="bg1"/>
                </a:solidFill>
                <a:latin typeface="Arial Black" panose="020B0A04020102020204" pitchFamily="34" charset="0"/>
              </a:rPr>
              <a:t>Review</a:t>
            </a:r>
            <a:r>
              <a:rPr lang="cs-CZ" sz="2400" i="1" dirty="0">
                <a:solidFill>
                  <a:schemeClr val="bg1"/>
                </a:solidFill>
                <a:latin typeface="Arial Black" panose="020B0A04020102020204" pitchFamily="34" charset="0"/>
              </a:rPr>
              <a:t>“ 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11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CF2E663A-E68C-FFFA-0C55-A63B1D0D6CB8}"/>
              </a:ext>
            </a:extLst>
          </p:cNvPr>
          <p:cNvSpPr txBox="1"/>
          <p:nvPr/>
        </p:nvSpPr>
        <p:spPr>
          <a:xfrm>
            <a:off x="4632960" y="-3553599"/>
            <a:ext cx="75590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M</a:t>
            </a:r>
            <a:r>
              <a:rPr lang="en-US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iddle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class grounded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W</a:t>
            </a:r>
            <a:r>
              <a:rPr lang="en-US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orks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prior to creating the novel(The Family instructor; A continuation of the letters written by a Turkish spy) 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Father of the novel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The first realist</a:t>
            </a:r>
            <a:endParaRPr lang="cs-CZ" sz="24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75B02EB1-BB3E-6885-92A6-7638D58B6143}"/>
              </a:ext>
            </a:extLst>
          </p:cNvPr>
          <p:cNvSpPr txBox="1"/>
          <p:nvPr/>
        </p:nvSpPr>
        <p:spPr>
          <a:xfrm>
            <a:off x="4632960" y="-5069647"/>
            <a:ext cx="7559040" cy="4436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Most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famous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work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 mix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fiction and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events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Follows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Crusoe: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who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runs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sea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shipwrecks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Inspired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sailor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Alexander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Selkirk’s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story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Themes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faith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survival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moral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growth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Western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values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Published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as a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true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story—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huge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success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shaped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adventure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genre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A5382AB8-6BBD-79CB-7E2D-06F710A5FDFA}"/>
              </a:ext>
            </a:extLst>
          </p:cNvPr>
          <p:cNvSpPr txBox="1"/>
          <p:nvPr/>
        </p:nvSpPr>
        <p:spPr>
          <a:xfrm>
            <a:off x="4632960" y="-3471158"/>
            <a:ext cx="7559040" cy="2753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Crusoe’s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journey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reflects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Defoe’s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own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struggles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faith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Explores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redemption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through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suffering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Shows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colonial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mindset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Deeply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personal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moral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story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beneath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adventure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8CFEA502-42E2-5174-3797-44D7AC1F293E}"/>
              </a:ext>
            </a:extLst>
          </p:cNvPr>
          <p:cNvSpPr txBox="1"/>
          <p:nvPr/>
        </p:nvSpPr>
        <p:spPr>
          <a:xfrm>
            <a:off x="1535723" y="8489423"/>
            <a:ext cx="9120554" cy="16022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9600" dirty="0"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</a:t>
            </a:r>
            <a:r>
              <a:rPr lang="cs-CZ" sz="9600" dirty="0">
                <a:solidFill>
                  <a:schemeClr val="bg1"/>
                </a:solidFill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NK YOU!</a:t>
            </a:r>
            <a:endParaRPr lang="cs-CZ" sz="96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4292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6FE0E5-6832-B9AF-06F3-E5A9B621D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Obsah obrázku Lidská tvář, obraz, portrét, umění">
            <a:extLst>
              <a:ext uri="{FF2B5EF4-FFF2-40B4-BE49-F238E27FC236}">
                <a16:creationId xmlns:a16="http://schemas.microsoft.com/office/drawing/2014/main" id="{E001D9D2-0E74-D112-5901-57DEDFD429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960" y="0"/>
            <a:ext cx="7559040" cy="6858000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BB867E9C-F996-9C97-3985-60B33353E494}"/>
              </a:ext>
            </a:extLst>
          </p:cNvPr>
          <p:cNvSpPr/>
          <p:nvPr/>
        </p:nvSpPr>
        <p:spPr>
          <a:xfrm>
            <a:off x="4632960" y="0"/>
            <a:ext cx="7559040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A77AC5B4-C58D-40DD-8BF7-D0B69F5E38B9}"/>
              </a:ext>
            </a:extLst>
          </p:cNvPr>
          <p:cNvSpPr txBox="1"/>
          <p:nvPr/>
        </p:nvSpPr>
        <p:spPr>
          <a:xfrm>
            <a:off x="754380" y="-3553599"/>
            <a:ext cx="106832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9600" b="1" i="1" spc="-150" dirty="0">
                <a:latin typeface="Arial Black" panose="020B0A04020102020204" pitchFamily="34" charset="0"/>
              </a:rPr>
              <a:t>DANI</a:t>
            </a:r>
            <a:r>
              <a:rPr lang="cs-CZ" sz="96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EL DEFOE</a:t>
            </a:r>
            <a:br>
              <a:rPr lang="cs-CZ" sz="96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cs-CZ" sz="6000" b="1" i="1" spc="-150" dirty="0">
                <a:latin typeface="Arial Black" panose="020B0A04020102020204" pitchFamily="34" charset="0"/>
              </a:rPr>
              <a:t>BECOM</a:t>
            </a:r>
            <a:r>
              <a:rPr lang="cs-CZ" sz="60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ING A WRITER</a:t>
            </a:r>
            <a:br>
              <a:rPr lang="cs-CZ" sz="60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cs-CZ" sz="2800" b="1" i="1" spc="-150" dirty="0">
                <a:latin typeface="Arial Black" panose="020B0A04020102020204" pitchFamily="34" charset="0"/>
              </a:rPr>
              <a:t>JAN</a:t>
            </a:r>
            <a:r>
              <a:rPr lang="cs-CZ" sz="28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DA, KEJVAL, HEJHAL</a:t>
            </a:r>
            <a:endParaRPr lang="cs-CZ" sz="9600" b="1" i="1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AA6A2593-6649-EE81-36F2-A4F2ADECB9CE}"/>
              </a:ext>
            </a:extLst>
          </p:cNvPr>
          <p:cNvSpPr txBox="1"/>
          <p:nvPr/>
        </p:nvSpPr>
        <p:spPr>
          <a:xfrm>
            <a:off x="0" y="-5293757"/>
            <a:ext cx="463296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b="1" i="1" spc="-150" dirty="0">
                <a:latin typeface="Arial Black" panose="020B0A04020102020204" pitchFamily="34" charset="0"/>
              </a:rPr>
              <a:t>OVERVIEW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LIFE AND</a:t>
            </a:r>
            <a:br>
              <a:rPr lang="cs-CZ" sz="3200" b="1" i="1" spc="-150" dirty="0">
                <a:latin typeface="Arial Black" panose="020B0A04020102020204" pitchFamily="34" charset="0"/>
              </a:rPr>
            </a:br>
            <a:r>
              <a:rPr lang="cs-CZ" sz="3200" b="1" i="1" spc="-150" dirty="0">
                <a:latin typeface="Arial Black" panose="020B0A04020102020204" pitchFamily="34" charset="0"/>
              </a:rPr>
              <a:t>EDUCATION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WRITING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ROBINSON CRUSOE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Rovnoramenný trojúhelník 5">
            <a:extLst>
              <a:ext uri="{FF2B5EF4-FFF2-40B4-BE49-F238E27FC236}">
                <a16:creationId xmlns:a16="http://schemas.microsoft.com/office/drawing/2014/main" id="{ECEE476E-F344-678B-4463-C2617D1F5CF5}"/>
              </a:ext>
            </a:extLst>
          </p:cNvPr>
          <p:cNvSpPr/>
          <p:nvPr/>
        </p:nvSpPr>
        <p:spPr>
          <a:xfrm rot="5400000">
            <a:off x="-93726" y="3048000"/>
            <a:ext cx="1219200" cy="76200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589BA845-22E8-8C12-4183-383261F7158E}"/>
              </a:ext>
            </a:extLst>
          </p:cNvPr>
          <p:cNvSpPr txBox="1"/>
          <p:nvPr/>
        </p:nvSpPr>
        <p:spPr>
          <a:xfrm>
            <a:off x="4632960" y="-3553599"/>
            <a:ext cx="75590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*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Around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year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1660 – 24th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of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April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1731 in London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Born as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added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„De“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later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in his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life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Sent to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academy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Newington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Street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Studied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theology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and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learnt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multiple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languages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Not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interested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in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working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Church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became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merchant</a:t>
            </a:r>
            <a:endParaRPr lang="cs-CZ" sz="24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01F1260E-292A-2037-ADAF-780C7B0424D6}"/>
              </a:ext>
            </a:extLst>
          </p:cNvPr>
          <p:cNvSpPr txBox="1"/>
          <p:nvPr/>
        </p:nvSpPr>
        <p:spPr>
          <a:xfrm>
            <a:off x="0" y="-9079409"/>
            <a:ext cx="4632960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BIRTH AND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EDUCATION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LIFE AS A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MERCHANT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POLITICAL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LIFE 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WRITING,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REALISM AND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NOVEL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ROBINSON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CRUSOE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SUMMARY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D299EA78-E402-5CC1-BE09-DE4B1B4CD377}"/>
              </a:ext>
            </a:extLst>
          </p:cNvPr>
          <p:cNvSpPr txBox="1"/>
          <p:nvPr/>
        </p:nvSpPr>
        <p:spPr>
          <a:xfrm>
            <a:off x="4632960" y="-3416320"/>
            <a:ext cx="755904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Dealt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with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vine and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tobaco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invested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in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sea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shipping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Conflicts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with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France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damaging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trade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1692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arrested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debts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of</a:t>
            </a:r>
            <a:r>
              <a:rPr lang="cs-CZ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 £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700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Total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debts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- </a:t>
            </a:r>
            <a:r>
              <a:rPr lang="cs-CZ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£17 000 –&gt; </a:t>
            </a:r>
            <a:r>
              <a:rPr lang="cs-CZ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declaring</a:t>
            </a:r>
            <a:r>
              <a:rPr lang="cs-CZ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cs-CZ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bankrupt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Release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from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debt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prison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–&gt;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traveling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across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Europe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16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7B1F299B-986D-5AB2-BE6C-A59C6201D81D}"/>
              </a:ext>
            </a:extLst>
          </p:cNvPr>
          <p:cNvSpPr txBox="1"/>
          <p:nvPr/>
        </p:nvSpPr>
        <p:spPr>
          <a:xfrm>
            <a:off x="4632960" y="-3259389"/>
            <a:ext cx="75590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1685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Monmouth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Rebellion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1689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close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ally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of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William III.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Writing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political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pamphlets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and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leaflets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1702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imprisoned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sz="2400" b="0" i="1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The Shortest Way with the Dissenters</a:t>
            </a:r>
            <a:endParaRPr lang="cs-CZ" sz="2400" b="0" i="1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Working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Robert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Harley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as a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reporter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1704 - 1713 –&gt;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Magazine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„</a:t>
            </a:r>
            <a:r>
              <a:rPr lang="cs-CZ" sz="2400" i="1" dirty="0" err="1">
                <a:solidFill>
                  <a:schemeClr val="bg1"/>
                </a:solidFill>
                <a:latin typeface="Arial Black" panose="020B0A04020102020204" pitchFamily="34" charset="0"/>
              </a:rPr>
              <a:t>The</a:t>
            </a:r>
            <a:r>
              <a:rPr lang="cs-CZ" sz="2400" i="1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i="1" dirty="0" err="1">
                <a:solidFill>
                  <a:schemeClr val="bg1"/>
                </a:solidFill>
                <a:latin typeface="Arial Black" panose="020B0A04020102020204" pitchFamily="34" charset="0"/>
              </a:rPr>
              <a:t>Review</a:t>
            </a:r>
            <a:r>
              <a:rPr lang="cs-CZ" sz="2400" i="1" dirty="0">
                <a:solidFill>
                  <a:schemeClr val="bg1"/>
                </a:solidFill>
                <a:latin typeface="Arial Black" panose="020B0A04020102020204" pitchFamily="34" charset="0"/>
              </a:rPr>
              <a:t>“ 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11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20B16257-2AD9-B71D-B525-14F3531A2E17}"/>
              </a:ext>
            </a:extLst>
          </p:cNvPr>
          <p:cNvSpPr txBox="1"/>
          <p:nvPr/>
        </p:nvSpPr>
        <p:spPr>
          <a:xfrm>
            <a:off x="4632960" y="-3553599"/>
            <a:ext cx="75590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M</a:t>
            </a:r>
            <a:r>
              <a:rPr lang="en-US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iddle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class grounded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W</a:t>
            </a:r>
            <a:r>
              <a:rPr lang="en-US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orks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prior to creating the novel(The Family instructor; A continuation of the letters written by a Turkish spy) 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Father of the novel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The first realist</a:t>
            </a:r>
            <a:endParaRPr lang="cs-CZ" sz="24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320BEC4A-F4EE-7FCA-5FF0-B386E838941C}"/>
              </a:ext>
            </a:extLst>
          </p:cNvPr>
          <p:cNvSpPr txBox="1"/>
          <p:nvPr/>
        </p:nvSpPr>
        <p:spPr>
          <a:xfrm>
            <a:off x="4632960" y="-5069647"/>
            <a:ext cx="7559040" cy="4436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Most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famous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work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 mix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fiction and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events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Follows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Crusoe: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who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runs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sea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shipwrecks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Inspired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sailor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Alexander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Selkirk’s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story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Themes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faith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survival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moral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growth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Western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values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Published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as a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true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story—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huge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success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shaped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adventure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genre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0A765471-6924-59A1-F2DA-D4165BBF8F2C}"/>
              </a:ext>
            </a:extLst>
          </p:cNvPr>
          <p:cNvSpPr txBox="1"/>
          <p:nvPr/>
        </p:nvSpPr>
        <p:spPr>
          <a:xfrm>
            <a:off x="4632960" y="-3471158"/>
            <a:ext cx="7559040" cy="2753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Crusoe’s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journey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reflects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Defoe’s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own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struggles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faith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Explores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redemption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through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suffering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Shows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colonial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mindset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Deeply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personal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moral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story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beneath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adventure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0C0BC0DA-646C-95FF-F4C5-0EEB8E8A66DC}"/>
              </a:ext>
            </a:extLst>
          </p:cNvPr>
          <p:cNvSpPr txBox="1"/>
          <p:nvPr/>
        </p:nvSpPr>
        <p:spPr>
          <a:xfrm>
            <a:off x="1535723" y="2627884"/>
            <a:ext cx="9120554" cy="16022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9600" dirty="0"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</a:t>
            </a:r>
            <a:r>
              <a:rPr lang="cs-CZ" sz="9600" dirty="0">
                <a:solidFill>
                  <a:schemeClr val="bg1"/>
                </a:solidFill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NK YOU!</a:t>
            </a:r>
            <a:endParaRPr lang="cs-CZ" sz="96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7204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8B3644-86B3-D0B5-FAE8-53BF86483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Obsah obrázku Lidská tvář, obraz, portrét, umění">
            <a:extLst>
              <a:ext uri="{FF2B5EF4-FFF2-40B4-BE49-F238E27FC236}">
                <a16:creationId xmlns:a16="http://schemas.microsoft.com/office/drawing/2014/main" id="{51C1481B-9813-A667-510C-17B2F21EFF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960" y="0"/>
            <a:ext cx="7559040" cy="6858000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5C7AB0A1-A1DB-F7F3-446B-4DC3D73E97B8}"/>
              </a:ext>
            </a:extLst>
          </p:cNvPr>
          <p:cNvSpPr/>
          <p:nvPr/>
        </p:nvSpPr>
        <p:spPr>
          <a:xfrm>
            <a:off x="4632960" y="0"/>
            <a:ext cx="7559040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62991A8B-49C6-28BF-DA74-74A279459451}"/>
              </a:ext>
            </a:extLst>
          </p:cNvPr>
          <p:cNvSpPr txBox="1"/>
          <p:nvPr/>
        </p:nvSpPr>
        <p:spPr>
          <a:xfrm>
            <a:off x="754380" y="1967062"/>
            <a:ext cx="106832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9600" b="1" i="1" spc="-150" dirty="0">
                <a:latin typeface="Arial Black" panose="020B0A04020102020204" pitchFamily="34" charset="0"/>
              </a:rPr>
              <a:t>DANI</a:t>
            </a:r>
            <a:r>
              <a:rPr lang="cs-CZ" sz="96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EL DEFOE</a:t>
            </a:r>
            <a:br>
              <a:rPr lang="cs-CZ" sz="96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cs-CZ" sz="6000" b="1" i="1" spc="-150" dirty="0">
                <a:latin typeface="Arial Black" panose="020B0A04020102020204" pitchFamily="34" charset="0"/>
              </a:rPr>
              <a:t>BECOM</a:t>
            </a:r>
            <a:r>
              <a:rPr lang="cs-CZ" sz="60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ING A WRITER</a:t>
            </a:r>
            <a:br>
              <a:rPr lang="cs-CZ" sz="60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cs-CZ" sz="2800" b="1" i="1" spc="-150" dirty="0">
                <a:latin typeface="Arial Black" panose="020B0A04020102020204" pitchFamily="34" charset="0"/>
              </a:rPr>
              <a:t>JAN</a:t>
            </a:r>
            <a:r>
              <a:rPr lang="cs-CZ" sz="28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DA, KEJVAL, HEJHAL</a:t>
            </a:r>
            <a:endParaRPr lang="cs-CZ" sz="9600" b="1" i="1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7A3AA3F0-E82C-ABBE-5558-C4286BBE68FA}"/>
              </a:ext>
            </a:extLst>
          </p:cNvPr>
          <p:cNvSpPr txBox="1"/>
          <p:nvPr/>
        </p:nvSpPr>
        <p:spPr>
          <a:xfrm>
            <a:off x="0" y="7487722"/>
            <a:ext cx="463296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b="1" i="1" spc="-150" dirty="0">
                <a:latin typeface="Arial Black" panose="020B0A04020102020204" pitchFamily="34" charset="0"/>
              </a:rPr>
              <a:t>OVERVIEW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DEFOE‘S LIFE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WRITING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ROBINSON CRUSOE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Rovnoramenný trojúhelník 5">
            <a:extLst>
              <a:ext uri="{FF2B5EF4-FFF2-40B4-BE49-F238E27FC236}">
                <a16:creationId xmlns:a16="http://schemas.microsoft.com/office/drawing/2014/main" id="{5F99021E-9A4B-FCB1-1935-E101168814A9}"/>
              </a:ext>
            </a:extLst>
          </p:cNvPr>
          <p:cNvSpPr/>
          <p:nvPr/>
        </p:nvSpPr>
        <p:spPr>
          <a:xfrm rot="5400000">
            <a:off x="-1794510" y="3048000"/>
            <a:ext cx="1219200" cy="76200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75093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A1B90-A26C-17ED-8AAB-AE8ED4F540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Obsah obrázku Lidská tvář, obraz, portrét, umění">
            <a:extLst>
              <a:ext uri="{FF2B5EF4-FFF2-40B4-BE49-F238E27FC236}">
                <a16:creationId xmlns:a16="http://schemas.microsoft.com/office/drawing/2014/main" id="{ED4F19D6-EB0A-D1BC-CA5A-55A22C97CA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960" y="0"/>
            <a:ext cx="7559040" cy="6858000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EEEBF39D-BE65-7765-5C8E-9BAC8741197E}"/>
              </a:ext>
            </a:extLst>
          </p:cNvPr>
          <p:cNvSpPr/>
          <p:nvPr/>
        </p:nvSpPr>
        <p:spPr>
          <a:xfrm>
            <a:off x="4632960" y="0"/>
            <a:ext cx="7559040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2AC3CA01-83E6-5FA2-53A8-533D2A372CDA}"/>
              </a:ext>
            </a:extLst>
          </p:cNvPr>
          <p:cNvSpPr txBox="1"/>
          <p:nvPr/>
        </p:nvSpPr>
        <p:spPr>
          <a:xfrm>
            <a:off x="754380" y="-3553599"/>
            <a:ext cx="106832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9600" b="1" i="1" spc="-150" dirty="0">
                <a:latin typeface="Arial Black" panose="020B0A04020102020204" pitchFamily="34" charset="0"/>
              </a:rPr>
              <a:t>DANI</a:t>
            </a:r>
            <a:r>
              <a:rPr lang="cs-CZ" sz="96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EL DEFOE</a:t>
            </a:r>
            <a:br>
              <a:rPr lang="cs-CZ" sz="96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cs-CZ" sz="6000" b="1" i="1" spc="-150" dirty="0">
                <a:latin typeface="Arial Black" panose="020B0A04020102020204" pitchFamily="34" charset="0"/>
              </a:rPr>
              <a:t>BECOM</a:t>
            </a:r>
            <a:r>
              <a:rPr lang="cs-CZ" sz="60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ING A WRITER</a:t>
            </a:r>
            <a:br>
              <a:rPr lang="cs-CZ" sz="60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cs-CZ" sz="2800" b="1" i="1" spc="-150" dirty="0">
                <a:latin typeface="Arial Black" panose="020B0A04020102020204" pitchFamily="34" charset="0"/>
              </a:rPr>
              <a:t>JAN</a:t>
            </a:r>
            <a:r>
              <a:rPr lang="cs-CZ" sz="28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DA, KEJVAL, HEJHAL</a:t>
            </a:r>
            <a:endParaRPr lang="cs-CZ" sz="9600" b="1" i="1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7A265D3C-DBC1-20AD-AA0F-153F94F3CA19}"/>
              </a:ext>
            </a:extLst>
          </p:cNvPr>
          <p:cNvSpPr txBox="1"/>
          <p:nvPr/>
        </p:nvSpPr>
        <p:spPr>
          <a:xfrm>
            <a:off x="0" y="782122"/>
            <a:ext cx="463296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b="1" i="1" spc="-150" dirty="0">
                <a:latin typeface="Arial Black" panose="020B0A04020102020204" pitchFamily="34" charset="0"/>
              </a:rPr>
              <a:t>OVERVIEW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DEFOE‘S LIFE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WRITING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ROBINSON CRUSOE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Rovnoramenný trojúhelník 5">
            <a:extLst>
              <a:ext uri="{FF2B5EF4-FFF2-40B4-BE49-F238E27FC236}">
                <a16:creationId xmlns:a16="http://schemas.microsoft.com/office/drawing/2014/main" id="{6230F626-0D51-A55A-AF23-487CF35AE224}"/>
              </a:ext>
            </a:extLst>
          </p:cNvPr>
          <p:cNvSpPr/>
          <p:nvPr/>
        </p:nvSpPr>
        <p:spPr>
          <a:xfrm rot="5400000">
            <a:off x="-1794510" y="3048000"/>
            <a:ext cx="1219200" cy="76200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31A7D996-5368-BD43-8CB0-6E8D45CA449A}"/>
              </a:ext>
            </a:extLst>
          </p:cNvPr>
          <p:cNvSpPr txBox="1"/>
          <p:nvPr/>
        </p:nvSpPr>
        <p:spPr>
          <a:xfrm>
            <a:off x="4632960" y="8147468"/>
            <a:ext cx="75590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*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Around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year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1660 – 24th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of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April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1731 in London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Born as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added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„De“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later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in his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life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Sent to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academy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Newington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Street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Studied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theology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and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learnt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multiple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languages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Not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interested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in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working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Church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became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merchant</a:t>
            </a:r>
            <a:endParaRPr lang="cs-CZ" sz="24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168C91CA-FFAA-940A-0A8E-6A144F568A7C}"/>
              </a:ext>
            </a:extLst>
          </p:cNvPr>
          <p:cNvSpPr txBox="1"/>
          <p:nvPr/>
        </p:nvSpPr>
        <p:spPr>
          <a:xfrm>
            <a:off x="0" y="8147468"/>
            <a:ext cx="4632960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BIRTH AND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EDUCATION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LIFE AS A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MERCHANT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POLITICAL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LIFE 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WRITING,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REALISM AND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NOVEL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ROBINSON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CRUSOE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SUMMARY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1297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DE1E72-2795-651B-99C3-F1BC7C679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Obsah obrázku Lidská tvář, obraz, portrét, umění">
            <a:extLst>
              <a:ext uri="{FF2B5EF4-FFF2-40B4-BE49-F238E27FC236}">
                <a16:creationId xmlns:a16="http://schemas.microsoft.com/office/drawing/2014/main" id="{EF13041A-E395-444F-70A7-71B46F726F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960" y="0"/>
            <a:ext cx="7559040" cy="6858000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C89B0535-6920-4186-A0AE-26327E2F665D}"/>
              </a:ext>
            </a:extLst>
          </p:cNvPr>
          <p:cNvSpPr/>
          <p:nvPr/>
        </p:nvSpPr>
        <p:spPr>
          <a:xfrm>
            <a:off x="4632960" y="0"/>
            <a:ext cx="7559040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37AFC38D-AAC8-2F9A-43CB-40865FEA2C75}"/>
              </a:ext>
            </a:extLst>
          </p:cNvPr>
          <p:cNvSpPr txBox="1"/>
          <p:nvPr/>
        </p:nvSpPr>
        <p:spPr>
          <a:xfrm>
            <a:off x="754380" y="-3553599"/>
            <a:ext cx="106832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9600" b="1" i="1" spc="-150" dirty="0">
                <a:latin typeface="Arial Black" panose="020B0A04020102020204" pitchFamily="34" charset="0"/>
              </a:rPr>
              <a:t>DANI</a:t>
            </a:r>
            <a:r>
              <a:rPr lang="cs-CZ" sz="96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EL DEFOE</a:t>
            </a:r>
            <a:br>
              <a:rPr lang="cs-CZ" sz="96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cs-CZ" sz="6000" b="1" i="1" spc="-150" dirty="0">
                <a:latin typeface="Arial Black" panose="020B0A04020102020204" pitchFamily="34" charset="0"/>
              </a:rPr>
              <a:t>BECOM</a:t>
            </a:r>
            <a:r>
              <a:rPr lang="cs-CZ" sz="60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ING A WRITER</a:t>
            </a:r>
            <a:br>
              <a:rPr lang="cs-CZ" sz="60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cs-CZ" sz="2800" b="1" i="1" spc="-150" dirty="0">
                <a:latin typeface="Arial Black" panose="020B0A04020102020204" pitchFamily="34" charset="0"/>
              </a:rPr>
              <a:t>JAN</a:t>
            </a:r>
            <a:r>
              <a:rPr lang="cs-CZ" sz="28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DA, KEJVAL, HEJHAL</a:t>
            </a:r>
            <a:endParaRPr lang="cs-CZ" sz="9600" b="1" i="1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6E9F0433-BC46-19D8-DBF6-D0F0DE2F5836}"/>
              </a:ext>
            </a:extLst>
          </p:cNvPr>
          <p:cNvSpPr txBox="1"/>
          <p:nvPr/>
        </p:nvSpPr>
        <p:spPr>
          <a:xfrm>
            <a:off x="0" y="-5293757"/>
            <a:ext cx="463296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b="1" i="1" spc="-150" dirty="0">
                <a:latin typeface="Arial Black" panose="020B0A04020102020204" pitchFamily="34" charset="0"/>
              </a:rPr>
              <a:t>OVERVIEW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>
                <a:latin typeface="Arial Black" panose="020B0A04020102020204" pitchFamily="34" charset="0"/>
              </a:rPr>
              <a:t>DEFOE‘S LIFE</a:t>
            </a:r>
            <a:endParaRPr lang="cs-CZ" sz="3200" b="1" i="1" spc="-150" dirty="0">
              <a:latin typeface="Arial Black" panose="020B0A04020102020204" pitchFamily="34" charset="0"/>
            </a:endParaRP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WRITING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ROBINSON CRUSOE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Rovnoramenný trojúhelník 5">
            <a:extLst>
              <a:ext uri="{FF2B5EF4-FFF2-40B4-BE49-F238E27FC236}">
                <a16:creationId xmlns:a16="http://schemas.microsoft.com/office/drawing/2014/main" id="{9E7EFC58-8625-0417-77E3-DFA2A2EA8A5B}"/>
              </a:ext>
            </a:extLst>
          </p:cNvPr>
          <p:cNvSpPr/>
          <p:nvPr/>
        </p:nvSpPr>
        <p:spPr>
          <a:xfrm rot="5400000">
            <a:off x="-93726" y="3048000"/>
            <a:ext cx="1219200" cy="76200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98452A73-6371-EBFF-9309-C05E2C057CCE}"/>
              </a:ext>
            </a:extLst>
          </p:cNvPr>
          <p:cNvSpPr txBox="1"/>
          <p:nvPr/>
        </p:nvSpPr>
        <p:spPr>
          <a:xfrm>
            <a:off x="4632960" y="1905506"/>
            <a:ext cx="75590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*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Around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year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1660 – 24th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of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April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1731 in London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Born as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added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„De“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later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in his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life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Sent to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academy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Newington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Street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Studied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theology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and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learnt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multiple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languages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Not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interested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in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working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Church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became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merchant</a:t>
            </a:r>
            <a:endParaRPr lang="cs-CZ" sz="24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3161F8EF-9E26-38F2-6986-C8B6167BD3AA}"/>
              </a:ext>
            </a:extLst>
          </p:cNvPr>
          <p:cNvSpPr txBox="1"/>
          <p:nvPr/>
        </p:nvSpPr>
        <p:spPr>
          <a:xfrm>
            <a:off x="0" y="2876175"/>
            <a:ext cx="4632960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/>
            <a:r>
              <a:rPr lang="cs-CZ" sz="3200" b="1" i="1" spc="-150" dirty="0">
                <a:latin typeface="Arial Black" panose="020B0A04020102020204" pitchFamily="34" charset="0"/>
              </a:rPr>
              <a:t>BIRTH AND </a:t>
            </a:r>
            <a:br>
              <a:rPr lang="cs-CZ" sz="3200" b="1" i="1" spc="-150" dirty="0">
                <a:latin typeface="Arial Black" panose="020B0A04020102020204" pitchFamily="34" charset="0"/>
              </a:rPr>
            </a:br>
            <a:r>
              <a:rPr lang="cs-CZ" sz="3200" b="1" i="1" spc="-150" dirty="0">
                <a:latin typeface="Arial Black" panose="020B0A04020102020204" pitchFamily="34" charset="0"/>
              </a:rPr>
              <a:t>EDUCATION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LIFE AS A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MERCHANT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POLITICAL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LIFE 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WRITING,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REALISM AND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NOVEL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ROBINSON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CRUSOE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SUMMARY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D856EDF9-5DD5-EF4D-C373-9574549B4EDF}"/>
              </a:ext>
            </a:extLst>
          </p:cNvPr>
          <p:cNvSpPr txBox="1"/>
          <p:nvPr/>
        </p:nvSpPr>
        <p:spPr>
          <a:xfrm>
            <a:off x="4632960" y="8299868"/>
            <a:ext cx="755904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Dealt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with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vine and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tobaco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invested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in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sea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shipping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Conflicts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with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France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damaging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trade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1692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arrested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debts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of</a:t>
            </a:r>
            <a:r>
              <a:rPr lang="cs-CZ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 £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700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Total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debts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- </a:t>
            </a:r>
            <a:r>
              <a:rPr lang="cs-CZ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£17 000 –&gt; </a:t>
            </a:r>
            <a:r>
              <a:rPr lang="cs-CZ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declaring</a:t>
            </a:r>
            <a:r>
              <a:rPr lang="cs-CZ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cs-CZ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bankrupt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Release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from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debt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prison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–&gt;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traveling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across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Europe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16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7274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60BE08-31AC-6CB1-4DA9-513DCE2A8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Obsah obrázku Lidská tvář, obraz, portrét, umění">
            <a:extLst>
              <a:ext uri="{FF2B5EF4-FFF2-40B4-BE49-F238E27FC236}">
                <a16:creationId xmlns:a16="http://schemas.microsoft.com/office/drawing/2014/main" id="{93D7BC43-A4BC-64E5-99B9-A59132CA4B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960" y="0"/>
            <a:ext cx="7559040" cy="6858000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6FBF5BF2-4091-51C8-8F29-05809FF46ACE}"/>
              </a:ext>
            </a:extLst>
          </p:cNvPr>
          <p:cNvSpPr/>
          <p:nvPr/>
        </p:nvSpPr>
        <p:spPr>
          <a:xfrm>
            <a:off x="4632960" y="0"/>
            <a:ext cx="7559040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34A6D50-DF66-4BFE-AE55-E3CBD17B26B7}"/>
              </a:ext>
            </a:extLst>
          </p:cNvPr>
          <p:cNvSpPr txBox="1"/>
          <p:nvPr/>
        </p:nvSpPr>
        <p:spPr>
          <a:xfrm>
            <a:off x="754380" y="-3553599"/>
            <a:ext cx="106832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9600" b="1" i="1" spc="-150" dirty="0">
                <a:latin typeface="Arial Black" panose="020B0A04020102020204" pitchFamily="34" charset="0"/>
              </a:rPr>
              <a:t>DANI</a:t>
            </a:r>
            <a:r>
              <a:rPr lang="cs-CZ" sz="96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EL DEFOE</a:t>
            </a:r>
            <a:br>
              <a:rPr lang="cs-CZ" sz="96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cs-CZ" sz="6000" b="1" i="1" spc="-150" dirty="0">
                <a:latin typeface="Arial Black" panose="020B0A04020102020204" pitchFamily="34" charset="0"/>
              </a:rPr>
              <a:t>BECOM</a:t>
            </a:r>
            <a:r>
              <a:rPr lang="cs-CZ" sz="60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ING A WRITER</a:t>
            </a:r>
            <a:br>
              <a:rPr lang="cs-CZ" sz="60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cs-CZ" sz="2800" b="1" i="1" spc="-150" dirty="0">
                <a:latin typeface="Arial Black" panose="020B0A04020102020204" pitchFamily="34" charset="0"/>
              </a:rPr>
              <a:t>JAN</a:t>
            </a:r>
            <a:r>
              <a:rPr lang="cs-CZ" sz="28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DA, KEJVAL, HEJHAL</a:t>
            </a:r>
            <a:endParaRPr lang="cs-CZ" sz="9600" b="1" i="1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5E7FEF91-B16F-D5F3-7153-E684011EBCF7}"/>
              </a:ext>
            </a:extLst>
          </p:cNvPr>
          <p:cNvSpPr txBox="1"/>
          <p:nvPr/>
        </p:nvSpPr>
        <p:spPr>
          <a:xfrm>
            <a:off x="0" y="-5293757"/>
            <a:ext cx="463296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b="1" i="1" spc="-150" dirty="0">
                <a:latin typeface="Arial Black" panose="020B0A04020102020204" pitchFamily="34" charset="0"/>
              </a:rPr>
              <a:t>OVERVIEW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LIFE AND</a:t>
            </a:r>
            <a:br>
              <a:rPr lang="cs-CZ" sz="3200" b="1" i="1" spc="-150" dirty="0">
                <a:latin typeface="Arial Black" panose="020B0A04020102020204" pitchFamily="34" charset="0"/>
              </a:rPr>
            </a:br>
            <a:r>
              <a:rPr lang="cs-CZ" sz="3200" b="1" i="1" spc="-150" dirty="0">
                <a:latin typeface="Arial Black" panose="020B0A04020102020204" pitchFamily="34" charset="0"/>
              </a:rPr>
              <a:t>EDUCATION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WRITING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ROBINSON CRUSOE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Rovnoramenný trojúhelník 5">
            <a:extLst>
              <a:ext uri="{FF2B5EF4-FFF2-40B4-BE49-F238E27FC236}">
                <a16:creationId xmlns:a16="http://schemas.microsoft.com/office/drawing/2014/main" id="{6462BC99-0D3B-8162-33B3-6D199568E06B}"/>
              </a:ext>
            </a:extLst>
          </p:cNvPr>
          <p:cNvSpPr/>
          <p:nvPr/>
        </p:nvSpPr>
        <p:spPr>
          <a:xfrm rot="5400000">
            <a:off x="-93726" y="3048000"/>
            <a:ext cx="1219200" cy="76200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5B562369-23CA-182A-996B-8B72BCC3BF7D}"/>
              </a:ext>
            </a:extLst>
          </p:cNvPr>
          <p:cNvSpPr txBox="1"/>
          <p:nvPr/>
        </p:nvSpPr>
        <p:spPr>
          <a:xfrm>
            <a:off x="4632960" y="-3553599"/>
            <a:ext cx="75590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*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Around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year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1660 – 24th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of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April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1731 in London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Born as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added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„De“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later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in his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life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Sent to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academy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Newington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Street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Studied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theology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and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learnt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multiple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languages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Not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interested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in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working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Church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became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merchant</a:t>
            </a:r>
            <a:endParaRPr lang="cs-CZ" sz="24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A0A78741-A65E-226F-01F3-6953210F3C5E}"/>
              </a:ext>
            </a:extLst>
          </p:cNvPr>
          <p:cNvSpPr txBox="1"/>
          <p:nvPr/>
        </p:nvSpPr>
        <p:spPr>
          <a:xfrm>
            <a:off x="0" y="1441868"/>
            <a:ext cx="4632960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BIRTH AND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EDUCATION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pPr lvl="2"/>
            <a:r>
              <a:rPr lang="cs-CZ" sz="3200" b="1" i="1" spc="-150" dirty="0">
                <a:latin typeface="Arial Black" panose="020B0A04020102020204" pitchFamily="34" charset="0"/>
              </a:rPr>
              <a:t>LIFE AS A </a:t>
            </a:r>
            <a:br>
              <a:rPr lang="cs-CZ" sz="3200" b="1" i="1" spc="-150" dirty="0">
                <a:latin typeface="Arial Black" panose="020B0A04020102020204" pitchFamily="34" charset="0"/>
              </a:rPr>
            </a:br>
            <a:r>
              <a:rPr lang="cs-CZ" sz="3200" b="1" i="1" spc="-150" dirty="0">
                <a:latin typeface="Arial Black" panose="020B0A04020102020204" pitchFamily="34" charset="0"/>
              </a:rPr>
              <a:t>MERCHANT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POLITICAL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LIFE 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WRITING,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REALISM AND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NOVEL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ROBINSON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CRUSOE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SUMMARY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B2D1C6B1-0008-D51F-66A3-0D409CF7B993}"/>
              </a:ext>
            </a:extLst>
          </p:cNvPr>
          <p:cNvSpPr txBox="1"/>
          <p:nvPr/>
        </p:nvSpPr>
        <p:spPr>
          <a:xfrm>
            <a:off x="4632960" y="1782396"/>
            <a:ext cx="755904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Dealt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with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vine and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tobaco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invested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in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sea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shipping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Conflicts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with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France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damaging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trade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1692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arrested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debts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of</a:t>
            </a:r>
            <a:r>
              <a:rPr lang="cs-CZ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 £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700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Total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debts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- </a:t>
            </a:r>
            <a:r>
              <a:rPr lang="cs-CZ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£17 000 –&gt; </a:t>
            </a:r>
            <a:r>
              <a:rPr lang="cs-CZ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declaring</a:t>
            </a:r>
            <a:r>
              <a:rPr lang="cs-CZ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cs-CZ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bankrupt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Release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from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debt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prison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–&gt;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traveling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across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Europe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16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2FCD912B-D107-732A-D267-1AF05350DBB8}"/>
              </a:ext>
            </a:extLst>
          </p:cNvPr>
          <p:cNvSpPr txBox="1"/>
          <p:nvPr/>
        </p:nvSpPr>
        <p:spPr>
          <a:xfrm>
            <a:off x="4632960" y="8147468"/>
            <a:ext cx="75590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1685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Monmouth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Rebellion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1689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close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ally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of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William III.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Writing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political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pamphlets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and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leaflets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1702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imprisoned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sz="2400" b="0" i="1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The Shortest Way with the Dissenters</a:t>
            </a:r>
            <a:endParaRPr lang="cs-CZ" sz="2400" b="0" i="1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Working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Robert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Harley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as a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reporter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1704 - 1713 –&gt;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Magazine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„</a:t>
            </a:r>
            <a:r>
              <a:rPr lang="cs-CZ" sz="2400" i="1" dirty="0" err="1">
                <a:solidFill>
                  <a:schemeClr val="bg1"/>
                </a:solidFill>
                <a:latin typeface="Arial Black" panose="020B0A04020102020204" pitchFamily="34" charset="0"/>
              </a:rPr>
              <a:t>The</a:t>
            </a:r>
            <a:r>
              <a:rPr lang="cs-CZ" sz="2400" i="1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i="1" dirty="0" err="1">
                <a:solidFill>
                  <a:schemeClr val="bg1"/>
                </a:solidFill>
                <a:latin typeface="Arial Black" panose="020B0A04020102020204" pitchFamily="34" charset="0"/>
              </a:rPr>
              <a:t>Review</a:t>
            </a:r>
            <a:r>
              <a:rPr lang="cs-CZ" sz="2400" i="1" dirty="0">
                <a:solidFill>
                  <a:schemeClr val="bg1"/>
                </a:solidFill>
                <a:latin typeface="Arial Black" panose="020B0A04020102020204" pitchFamily="34" charset="0"/>
              </a:rPr>
              <a:t>“ 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11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7268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6D442D-C274-7A04-867D-24725E3ABB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Obsah obrázku Lidská tvář, obraz, portrét, umění">
            <a:extLst>
              <a:ext uri="{FF2B5EF4-FFF2-40B4-BE49-F238E27FC236}">
                <a16:creationId xmlns:a16="http://schemas.microsoft.com/office/drawing/2014/main" id="{B3A0D4CE-DC5D-C26D-7FC9-63C34EC2A6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960" y="0"/>
            <a:ext cx="7559040" cy="6858000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91D9EAAD-3375-58FC-0F23-85F21081BFC5}"/>
              </a:ext>
            </a:extLst>
          </p:cNvPr>
          <p:cNvSpPr/>
          <p:nvPr/>
        </p:nvSpPr>
        <p:spPr>
          <a:xfrm>
            <a:off x="4632960" y="0"/>
            <a:ext cx="7559040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BA0E11AE-930B-2EFB-0E68-7FCC9DDEA38E}"/>
              </a:ext>
            </a:extLst>
          </p:cNvPr>
          <p:cNvSpPr txBox="1"/>
          <p:nvPr/>
        </p:nvSpPr>
        <p:spPr>
          <a:xfrm>
            <a:off x="754380" y="-3553599"/>
            <a:ext cx="106832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9600" b="1" i="1" spc="-150" dirty="0">
                <a:latin typeface="Arial Black" panose="020B0A04020102020204" pitchFamily="34" charset="0"/>
              </a:rPr>
              <a:t>DANI</a:t>
            </a:r>
            <a:r>
              <a:rPr lang="cs-CZ" sz="96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EL DEFOE</a:t>
            </a:r>
            <a:br>
              <a:rPr lang="cs-CZ" sz="96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cs-CZ" sz="6000" b="1" i="1" spc="-150" dirty="0">
                <a:latin typeface="Arial Black" panose="020B0A04020102020204" pitchFamily="34" charset="0"/>
              </a:rPr>
              <a:t>BECOM</a:t>
            </a:r>
            <a:r>
              <a:rPr lang="cs-CZ" sz="60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ING A WRITER</a:t>
            </a:r>
            <a:br>
              <a:rPr lang="cs-CZ" sz="60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cs-CZ" sz="2800" b="1" i="1" spc="-150" dirty="0">
                <a:latin typeface="Arial Black" panose="020B0A04020102020204" pitchFamily="34" charset="0"/>
              </a:rPr>
              <a:t>JAN</a:t>
            </a:r>
            <a:r>
              <a:rPr lang="cs-CZ" sz="28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DA, KEJVAL, HEJHAL</a:t>
            </a:r>
            <a:endParaRPr lang="cs-CZ" sz="9600" b="1" i="1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F5ED9A86-2079-108C-95E3-3D7AB92F55AD}"/>
              </a:ext>
            </a:extLst>
          </p:cNvPr>
          <p:cNvSpPr txBox="1"/>
          <p:nvPr/>
        </p:nvSpPr>
        <p:spPr>
          <a:xfrm>
            <a:off x="0" y="-5293757"/>
            <a:ext cx="463296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b="1" i="1" spc="-150" dirty="0">
                <a:latin typeface="Arial Black" panose="020B0A04020102020204" pitchFamily="34" charset="0"/>
              </a:rPr>
              <a:t>OVERVIEW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LIFE AND</a:t>
            </a:r>
            <a:br>
              <a:rPr lang="cs-CZ" sz="3200" b="1" i="1" spc="-150" dirty="0">
                <a:latin typeface="Arial Black" panose="020B0A04020102020204" pitchFamily="34" charset="0"/>
              </a:rPr>
            </a:br>
            <a:r>
              <a:rPr lang="cs-CZ" sz="3200" b="1" i="1" spc="-150" dirty="0">
                <a:latin typeface="Arial Black" panose="020B0A04020102020204" pitchFamily="34" charset="0"/>
              </a:rPr>
              <a:t>EDUCATION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WRITING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ROBINSON CRUSOE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Rovnoramenný trojúhelník 5">
            <a:extLst>
              <a:ext uri="{FF2B5EF4-FFF2-40B4-BE49-F238E27FC236}">
                <a16:creationId xmlns:a16="http://schemas.microsoft.com/office/drawing/2014/main" id="{A5079616-58D2-2044-8EAA-20994F99B7E1}"/>
              </a:ext>
            </a:extLst>
          </p:cNvPr>
          <p:cNvSpPr/>
          <p:nvPr/>
        </p:nvSpPr>
        <p:spPr>
          <a:xfrm rot="5400000">
            <a:off x="-93726" y="3048000"/>
            <a:ext cx="1219200" cy="76200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22DAA9C3-3CB6-2496-56A5-AA1BE28797C8}"/>
              </a:ext>
            </a:extLst>
          </p:cNvPr>
          <p:cNvSpPr txBox="1"/>
          <p:nvPr/>
        </p:nvSpPr>
        <p:spPr>
          <a:xfrm>
            <a:off x="4632960" y="-3553599"/>
            <a:ext cx="75590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*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Around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year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1660 – 24th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of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April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1731 in London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Born as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added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„De“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later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in his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life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Sent to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academy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Newington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Street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Studied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theology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and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learnt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multiple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languages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Not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interested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in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working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Church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became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merchant</a:t>
            </a:r>
            <a:endParaRPr lang="cs-CZ" sz="24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130FA6AA-0AED-7C19-5875-CAB24E1F7E2E}"/>
              </a:ext>
            </a:extLst>
          </p:cNvPr>
          <p:cNvSpPr txBox="1"/>
          <p:nvPr/>
        </p:nvSpPr>
        <p:spPr>
          <a:xfrm>
            <a:off x="0" y="0"/>
            <a:ext cx="4632960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BIRTH AND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EDUCATION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LIFE AS A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MERCHANT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pPr lvl="2"/>
            <a:r>
              <a:rPr lang="cs-CZ" sz="3200" b="1" i="1" spc="-150" dirty="0">
                <a:latin typeface="Arial Black" panose="020B0A04020102020204" pitchFamily="34" charset="0"/>
              </a:rPr>
              <a:t>POLITICAL </a:t>
            </a:r>
            <a:br>
              <a:rPr lang="cs-CZ" sz="3200" b="1" i="1" spc="-150" dirty="0">
                <a:latin typeface="Arial Black" panose="020B0A04020102020204" pitchFamily="34" charset="0"/>
              </a:rPr>
            </a:br>
            <a:r>
              <a:rPr lang="cs-CZ" sz="3200" b="1" i="1" spc="-150" dirty="0">
                <a:latin typeface="Arial Black" panose="020B0A04020102020204" pitchFamily="34" charset="0"/>
              </a:rPr>
              <a:t>LIFE 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WRITING,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REALISM AND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NOVEL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ROBINSON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CRUSOE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SUMMARY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BAF76776-7A8B-801F-0177-DDCBE61CC771}"/>
              </a:ext>
            </a:extLst>
          </p:cNvPr>
          <p:cNvSpPr txBox="1"/>
          <p:nvPr/>
        </p:nvSpPr>
        <p:spPr>
          <a:xfrm>
            <a:off x="4632960" y="-3416320"/>
            <a:ext cx="755904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Dealt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with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vine and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tobaco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invested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in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sea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shipping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Conflicts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with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France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damaging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trade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1692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arrested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debts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of</a:t>
            </a:r>
            <a:r>
              <a:rPr lang="cs-CZ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 £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700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Total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debts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- </a:t>
            </a:r>
            <a:r>
              <a:rPr lang="cs-CZ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£17 000 –&gt; </a:t>
            </a:r>
            <a:r>
              <a:rPr lang="cs-CZ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declaring</a:t>
            </a:r>
            <a:r>
              <a:rPr lang="cs-CZ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cs-CZ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bankrupt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Release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from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debt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prison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–&gt;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traveling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across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Europe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16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E7551780-39A6-C2BB-8BA3-0F93D8DF88E0}"/>
              </a:ext>
            </a:extLst>
          </p:cNvPr>
          <p:cNvSpPr txBox="1"/>
          <p:nvPr/>
        </p:nvSpPr>
        <p:spPr>
          <a:xfrm>
            <a:off x="4632960" y="1997839"/>
            <a:ext cx="75590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1685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Monmouth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Rebellion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1689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close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ally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of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William III.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Writing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political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pamphlets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and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leaflets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1702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imprisoned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sz="2400" b="0" i="1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The Shortest Way with the Dissenters</a:t>
            </a:r>
            <a:endParaRPr lang="cs-CZ" sz="2400" b="0" i="1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Working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Robert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Harley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as a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reporter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1704 - 1713 –&gt;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Magazine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„</a:t>
            </a:r>
            <a:r>
              <a:rPr lang="cs-CZ" sz="2400" i="1" dirty="0" err="1">
                <a:solidFill>
                  <a:schemeClr val="bg1"/>
                </a:solidFill>
                <a:latin typeface="Arial Black" panose="020B0A04020102020204" pitchFamily="34" charset="0"/>
              </a:rPr>
              <a:t>The</a:t>
            </a:r>
            <a:r>
              <a:rPr lang="cs-CZ" sz="2400" i="1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i="1" dirty="0" err="1">
                <a:solidFill>
                  <a:schemeClr val="bg1"/>
                </a:solidFill>
                <a:latin typeface="Arial Black" panose="020B0A04020102020204" pitchFamily="34" charset="0"/>
              </a:rPr>
              <a:t>Review</a:t>
            </a:r>
            <a:r>
              <a:rPr lang="cs-CZ" sz="2400" i="1" dirty="0">
                <a:solidFill>
                  <a:schemeClr val="bg1"/>
                </a:solidFill>
                <a:latin typeface="Arial Black" panose="020B0A04020102020204" pitchFamily="34" charset="0"/>
              </a:rPr>
              <a:t>“ 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11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C5635594-191C-0A12-53E2-7AE48056A7D1}"/>
              </a:ext>
            </a:extLst>
          </p:cNvPr>
          <p:cNvSpPr txBox="1"/>
          <p:nvPr/>
        </p:nvSpPr>
        <p:spPr>
          <a:xfrm>
            <a:off x="4632960" y="8147468"/>
            <a:ext cx="75590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M</a:t>
            </a:r>
            <a:r>
              <a:rPr lang="en-US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iddle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class </a:t>
            </a:r>
            <a:r>
              <a:rPr lang="cs-CZ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oriented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W</a:t>
            </a:r>
            <a:r>
              <a:rPr lang="en-US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orks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prior to creating the novel(The Family instructor; A continuation of the letters written by a Turkish spy) 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Father of the novel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The first realist</a:t>
            </a:r>
            <a:endParaRPr lang="cs-CZ" sz="24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4718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1F592C-6B5A-3304-2855-F9210D44E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Obsah obrázku Lidská tvář, obraz, portrét, umění">
            <a:extLst>
              <a:ext uri="{FF2B5EF4-FFF2-40B4-BE49-F238E27FC236}">
                <a16:creationId xmlns:a16="http://schemas.microsoft.com/office/drawing/2014/main" id="{F8769819-408F-04CE-3E49-AE9BDDFEDA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960" y="0"/>
            <a:ext cx="7559040" cy="6858000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FC2D0ADB-A07A-17C7-BA53-A9391F6782E6}"/>
              </a:ext>
            </a:extLst>
          </p:cNvPr>
          <p:cNvSpPr/>
          <p:nvPr/>
        </p:nvSpPr>
        <p:spPr>
          <a:xfrm>
            <a:off x="4632960" y="0"/>
            <a:ext cx="7559040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F37C8208-9FC1-05E8-4F99-DC7F56F8AB75}"/>
              </a:ext>
            </a:extLst>
          </p:cNvPr>
          <p:cNvSpPr txBox="1"/>
          <p:nvPr/>
        </p:nvSpPr>
        <p:spPr>
          <a:xfrm>
            <a:off x="754380" y="-3553599"/>
            <a:ext cx="106832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9600" b="1" i="1" spc="-150" dirty="0">
                <a:latin typeface="Arial Black" panose="020B0A04020102020204" pitchFamily="34" charset="0"/>
              </a:rPr>
              <a:t>DANI</a:t>
            </a:r>
            <a:r>
              <a:rPr lang="cs-CZ" sz="96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EL DEFOE</a:t>
            </a:r>
            <a:br>
              <a:rPr lang="cs-CZ" sz="96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cs-CZ" sz="6000" b="1" i="1" spc="-150" dirty="0">
                <a:latin typeface="Arial Black" panose="020B0A04020102020204" pitchFamily="34" charset="0"/>
              </a:rPr>
              <a:t>BECOM</a:t>
            </a:r>
            <a:r>
              <a:rPr lang="cs-CZ" sz="60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ING A WRITER</a:t>
            </a:r>
            <a:br>
              <a:rPr lang="cs-CZ" sz="60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cs-CZ" sz="2800" b="1" i="1" spc="-150" dirty="0">
                <a:latin typeface="Arial Black" panose="020B0A04020102020204" pitchFamily="34" charset="0"/>
              </a:rPr>
              <a:t>JAN</a:t>
            </a:r>
            <a:r>
              <a:rPr lang="cs-CZ" sz="28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DA, KEJVAL, HEJHAL</a:t>
            </a:r>
            <a:endParaRPr lang="cs-CZ" sz="9600" b="1" i="1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CECA2630-8D75-AD6A-BF4D-A912FC4B790D}"/>
              </a:ext>
            </a:extLst>
          </p:cNvPr>
          <p:cNvSpPr txBox="1"/>
          <p:nvPr/>
        </p:nvSpPr>
        <p:spPr>
          <a:xfrm>
            <a:off x="0" y="-5293757"/>
            <a:ext cx="463296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b="1" i="1" spc="-150" dirty="0">
                <a:latin typeface="Arial Black" panose="020B0A04020102020204" pitchFamily="34" charset="0"/>
              </a:rPr>
              <a:t>OVERVIEW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LIFE AND</a:t>
            </a:r>
            <a:br>
              <a:rPr lang="cs-CZ" sz="3200" b="1" i="1" spc="-150" dirty="0">
                <a:latin typeface="Arial Black" panose="020B0A04020102020204" pitchFamily="34" charset="0"/>
              </a:rPr>
            </a:br>
            <a:r>
              <a:rPr lang="cs-CZ" sz="3200" b="1" i="1" spc="-150" dirty="0">
                <a:latin typeface="Arial Black" panose="020B0A04020102020204" pitchFamily="34" charset="0"/>
              </a:rPr>
              <a:t>EDUCATION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WRITING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ROBINSON CRUSOE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Rovnoramenný trojúhelník 5">
            <a:extLst>
              <a:ext uri="{FF2B5EF4-FFF2-40B4-BE49-F238E27FC236}">
                <a16:creationId xmlns:a16="http://schemas.microsoft.com/office/drawing/2014/main" id="{17F0A6C5-2E42-ECCB-2F80-792593BA3E5E}"/>
              </a:ext>
            </a:extLst>
          </p:cNvPr>
          <p:cNvSpPr/>
          <p:nvPr/>
        </p:nvSpPr>
        <p:spPr>
          <a:xfrm rot="5400000">
            <a:off x="-93726" y="3048000"/>
            <a:ext cx="1219200" cy="76200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CC47F5F9-42D0-F033-6479-ACE8149158FB}"/>
              </a:ext>
            </a:extLst>
          </p:cNvPr>
          <p:cNvSpPr txBox="1"/>
          <p:nvPr/>
        </p:nvSpPr>
        <p:spPr>
          <a:xfrm>
            <a:off x="4632960" y="-3553599"/>
            <a:ext cx="75590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*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Around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year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1660 – 24th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of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April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1731 in London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Born as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added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„De“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later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in his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life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Sent to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academy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Newington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Street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Studied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theology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and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learnt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multiple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languages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Not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interested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in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working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Church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became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merchant</a:t>
            </a:r>
            <a:endParaRPr lang="cs-CZ" sz="24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34FA5A38-C7BD-7D27-3CA4-81054EF2DFB6}"/>
              </a:ext>
            </a:extLst>
          </p:cNvPr>
          <p:cNvSpPr txBox="1"/>
          <p:nvPr/>
        </p:nvSpPr>
        <p:spPr>
          <a:xfrm>
            <a:off x="0" y="-1658749"/>
            <a:ext cx="4632960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BIRTH AND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EDUCATION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LIFE AS A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MERCHANT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POLITICAL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LIFE 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pPr lvl="2"/>
            <a:r>
              <a:rPr lang="cs-CZ" sz="3200" b="1" i="1" spc="-150" dirty="0">
                <a:latin typeface="Arial Black" panose="020B0A04020102020204" pitchFamily="34" charset="0"/>
              </a:rPr>
              <a:t>WRITING,</a:t>
            </a:r>
            <a:br>
              <a:rPr lang="cs-CZ" sz="3200" b="1" i="1" spc="-150" dirty="0">
                <a:latin typeface="Arial Black" panose="020B0A04020102020204" pitchFamily="34" charset="0"/>
              </a:rPr>
            </a:br>
            <a:r>
              <a:rPr lang="cs-CZ" sz="3200" b="1" i="1" spc="-150" dirty="0">
                <a:latin typeface="Arial Black" panose="020B0A04020102020204" pitchFamily="34" charset="0"/>
              </a:rPr>
              <a:t>REALISM AND</a:t>
            </a:r>
            <a:br>
              <a:rPr lang="cs-CZ" sz="3200" b="1" i="1" spc="-150" dirty="0">
                <a:latin typeface="Arial Black" panose="020B0A04020102020204" pitchFamily="34" charset="0"/>
              </a:rPr>
            </a:br>
            <a:r>
              <a:rPr lang="cs-CZ" sz="3200" b="1" i="1" spc="-150" dirty="0">
                <a:latin typeface="Arial Black" panose="020B0A04020102020204" pitchFamily="34" charset="0"/>
              </a:rPr>
              <a:t>NOVEL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ROBINSON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CRUSOE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SUMMARY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872853A1-997E-E254-B096-9FAF9E484E19}"/>
              </a:ext>
            </a:extLst>
          </p:cNvPr>
          <p:cNvSpPr txBox="1"/>
          <p:nvPr/>
        </p:nvSpPr>
        <p:spPr>
          <a:xfrm>
            <a:off x="4632960" y="-3416320"/>
            <a:ext cx="755904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Dealt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with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vine and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tobaco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invested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in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sea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shipping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Conflicts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with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France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damaging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trade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1692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arrested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debts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of</a:t>
            </a:r>
            <a:r>
              <a:rPr lang="cs-CZ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 £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700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Total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debts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- </a:t>
            </a:r>
            <a:r>
              <a:rPr lang="cs-CZ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£17 000 –&gt; </a:t>
            </a:r>
            <a:r>
              <a:rPr lang="cs-CZ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declaring</a:t>
            </a:r>
            <a:r>
              <a:rPr lang="cs-CZ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cs-CZ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bankrupt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Release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from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debt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prison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–&gt;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traveling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across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Europe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16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9538DB62-F6C5-5D25-A064-C69B452131D6}"/>
              </a:ext>
            </a:extLst>
          </p:cNvPr>
          <p:cNvSpPr txBox="1"/>
          <p:nvPr/>
        </p:nvSpPr>
        <p:spPr>
          <a:xfrm>
            <a:off x="4632960" y="-3259389"/>
            <a:ext cx="75590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1685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Monmouth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Rebellion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1689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close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ally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of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William III.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Writing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political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pamphlets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and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leaflets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1702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imprisoned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sz="2400" b="0" i="1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The Shortest Way with the Dissenters</a:t>
            </a:r>
            <a:endParaRPr lang="cs-CZ" sz="2400" b="0" i="1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Working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Robert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Harley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as a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reporter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1704 - 1713 –&gt;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Magazine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„</a:t>
            </a:r>
            <a:r>
              <a:rPr lang="cs-CZ" sz="2400" i="1" dirty="0" err="1">
                <a:solidFill>
                  <a:schemeClr val="bg1"/>
                </a:solidFill>
                <a:latin typeface="Arial Black" panose="020B0A04020102020204" pitchFamily="34" charset="0"/>
              </a:rPr>
              <a:t>The</a:t>
            </a:r>
            <a:r>
              <a:rPr lang="cs-CZ" sz="2400" i="1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i="1" dirty="0" err="1">
                <a:solidFill>
                  <a:schemeClr val="bg1"/>
                </a:solidFill>
                <a:latin typeface="Arial Black" panose="020B0A04020102020204" pitchFamily="34" charset="0"/>
              </a:rPr>
              <a:t>Review</a:t>
            </a:r>
            <a:r>
              <a:rPr lang="cs-CZ" sz="2400" i="1" dirty="0">
                <a:solidFill>
                  <a:schemeClr val="bg1"/>
                </a:solidFill>
                <a:latin typeface="Arial Black" panose="020B0A04020102020204" pitchFamily="34" charset="0"/>
              </a:rPr>
              <a:t>“ 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11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A4D270FF-DEC8-1B83-03FE-3A211C99207B}"/>
              </a:ext>
            </a:extLst>
          </p:cNvPr>
          <p:cNvSpPr txBox="1"/>
          <p:nvPr/>
        </p:nvSpPr>
        <p:spPr>
          <a:xfrm>
            <a:off x="4632960" y="2274838"/>
            <a:ext cx="75590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M</a:t>
            </a:r>
            <a:r>
              <a:rPr lang="en-US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iddle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class </a:t>
            </a:r>
            <a:r>
              <a:rPr lang="cs-CZ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oriented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W</a:t>
            </a:r>
            <a:r>
              <a:rPr lang="en-US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orks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prior to creating the novel(The Family instructor; A continuation of the letters written by a Turkish spy) 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Father of the novel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The first realist</a:t>
            </a:r>
            <a:endParaRPr lang="cs-CZ" sz="24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7BF8CF92-0217-F8B0-005F-58134656FADA}"/>
              </a:ext>
            </a:extLst>
          </p:cNvPr>
          <p:cNvSpPr txBox="1"/>
          <p:nvPr/>
        </p:nvSpPr>
        <p:spPr>
          <a:xfrm>
            <a:off x="4632960" y="7350236"/>
            <a:ext cx="7559040" cy="4436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Most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famous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work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 mix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fiction and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events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published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 1719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Follows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Crusoe: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who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runs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sea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shipwrecks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Inspired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sailor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Alexander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Selkirk’s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story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Themes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faith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survival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moral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growth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Western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values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Published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as a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true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story—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huge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success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shaped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adventure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genre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3902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3DDB6E-E34E-7D04-8B20-79C0B7431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Obsah obrázku Lidská tvář, obraz, portrét, umění">
            <a:extLst>
              <a:ext uri="{FF2B5EF4-FFF2-40B4-BE49-F238E27FC236}">
                <a16:creationId xmlns:a16="http://schemas.microsoft.com/office/drawing/2014/main" id="{27E40797-5368-1FB8-329F-8C41D044FE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960" y="0"/>
            <a:ext cx="7559040" cy="6858000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38D98EB5-46F9-9373-C17F-AC5FDB5DBCB2}"/>
              </a:ext>
            </a:extLst>
          </p:cNvPr>
          <p:cNvSpPr/>
          <p:nvPr/>
        </p:nvSpPr>
        <p:spPr>
          <a:xfrm>
            <a:off x="4632960" y="0"/>
            <a:ext cx="7559040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B0E401C2-142E-C0DC-E1D9-648E0267D572}"/>
              </a:ext>
            </a:extLst>
          </p:cNvPr>
          <p:cNvSpPr txBox="1"/>
          <p:nvPr/>
        </p:nvSpPr>
        <p:spPr>
          <a:xfrm>
            <a:off x="754380" y="-3553599"/>
            <a:ext cx="106832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9600" b="1" i="1" spc="-150" dirty="0">
                <a:latin typeface="Arial Black" panose="020B0A04020102020204" pitchFamily="34" charset="0"/>
              </a:rPr>
              <a:t>DANI</a:t>
            </a:r>
            <a:r>
              <a:rPr lang="cs-CZ" sz="96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EL DEFOE</a:t>
            </a:r>
            <a:br>
              <a:rPr lang="cs-CZ" sz="96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cs-CZ" sz="6000" b="1" i="1" spc="-150" dirty="0">
                <a:latin typeface="Arial Black" panose="020B0A04020102020204" pitchFamily="34" charset="0"/>
              </a:rPr>
              <a:t>BECOM</a:t>
            </a:r>
            <a:r>
              <a:rPr lang="cs-CZ" sz="60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ING A WRITER</a:t>
            </a:r>
            <a:br>
              <a:rPr lang="cs-CZ" sz="60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cs-CZ" sz="2800" b="1" i="1" spc="-150" dirty="0">
                <a:latin typeface="Arial Black" panose="020B0A04020102020204" pitchFamily="34" charset="0"/>
              </a:rPr>
              <a:t>JAN</a:t>
            </a:r>
            <a:r>
              <a:rPr lang="cs-CZ" sz="28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DA, KEJVAL, HEJHAL</a:t>
            </a:r>
            <a:endParaRPr lang="cs-CZ" sz="9600" b="1" i="1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67602D3-F3E8-2524-CD5B-C23947DC6B4D}"/>
              </a:ext>
            </a:extLst>
          </p:cNvPr>
          <p:cNvSpPr txBox="1"/>
          <p:nvPr/>
        </p:nvSpPr>
        <p:spPr>
          <a:xfrm>
            <a:off x="0" y="-5293757"/>
            <a:ext cx="463296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b="1" i="1" spc="-150" dirty="0">
                <a:latin typeface="Arial Black" panose="020B0A04020102020204" pitchFamily="34" charset="0"/>
              </a:rPr>
              <a:t>OVERVIEW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LIFE AND</a:t>
            </a:r>
            <a:br>
              <a:rPr lang="cs-CZ" sz="3200" b="1" i="1" spc="-150" dirty="0">
                <a:latin typeface="Arial Black" panose="020B0A04020102020204" pitchFamily="34" charset="0"/>
              </a:rPr>
            </a:br>
            <a:r>
              <a:rPr lang="cs-CZ" sz="3200" b="1" i="1" spc="-150" dirty="0">
                <a:latin typeface="Arial Black" panose="020B0A04020102020204" pitchFamily="34" charset="0"/>
              </a:rPr>
              <a:t>EDUCATION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WRITING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ROBINSON CRUSOE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Rovnoramenný trojúhelník 5">
            <a:extLst>
              <a:ext uri="{FF2B5EF4-FFF2-40B4-BE49-F238E27FC236}">
                <a16:creationId xmlns:a16="http://schemas.microsoft.com/office/drawing/2014/main" id="{C96C6D58-FE0A-C7DB-161C-5CA40C7E80CD}"/>
              </a:ext>
            </a:extLst>
          </p:cNvPr>
          <p:cNvSpPr/>
          <p:nvPr/>
        </p:nvSpPr>
        <p:spPr>
          <a:xfrm rot="5400000">
            <a:off x="-93726" y="3048000"/>
            <a:ext cx="1219200" cy="76200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9411C57E-233E-B268-C11F-B4460B7F9846}"/>
              </a:ext>
            </a:extLst>
          </p:cNvPr>
          <p:cNvSpPr txBox="1"/>
          <p:nvPr/>
        </p:nvSpPr>
        <p:spPr>
          <a:xfrm>
            <a:off x="0" y="-3416320"/>
            <a:ext cx="4632960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BIRTH AND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EDUCATION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LIFE AS A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MERCHANT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POLITICAL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LIFE 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WRITING,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REALISM AND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NOVEL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pPr lvl="2"/>
            <a:r>
              <a:rPr lang="cs-CZ" sz="3200" b="1" i="1" spc="-150" dirty="0">
                <a:latin typeface="Arial Black" panose="020B0A04020102020204" pitchFamily="34" charset="0"/>
              </a:rPr>
              <a:t>ROBINSON</a:t>
            </a:r>
            <a:br>
              <a:rPr lang="cs-CZ" sz="3200" b="1" i="1" spc="-150" dirty="0">
                <a:latin typeface="Arial Black" panose="020B0A04020102020204" pitchFamily="34" charset="0"/>
              </a:rPr>
            </a:br>
            <a:r>
              <a:rPr lang="cs-CZ" sz="3200" b="1" i="1" spc="-150" dirty="0">
                <a:latin typeface="Arial Black" panose="020B0A04020102020204" pitchFamily="34" charset="0"/>
              </a:rPr>
              <a:t>CRUSOE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SUMMARY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9E2274E8-7279-7F8F-D41F-F6A53817BCDF}"/>
              </a:ext>
            </a:extLst>
          </p:cNvPr>
          <p:cNvSpPr txBox="1"/>
          <p:nvPr/>
        </p:nvSpPr>
        <p:spPr>
          <a:xfrm>
            <a:off x="4632960" y="-2651334"/>
            <a:ext cx="75590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M</a:t>
            </a:r>
            <a:r>
              <a:rPr lang="en-US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iddle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class </a:t>
            </a:r>
            <a:r>
              <a:rPr lang="cs-CZ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oriented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W</a:t>
            </a:r>
            <a:r>
              <a:rPr lang="en-US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orks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prior to creating the novel(The Family instructor; A continuation of the letters written by a Turkish spy) 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Father of the novel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The first realist</a:t>
            </a:r>
            <a:endParaRPr lang="cs-CZ" sz="24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54EF077F-6CB3-678A-A67F-2D2D74574384}"/>
              </a:ext>
            </a:extLst>
          </p:cNvPr>
          <p:cNvSpPr txBox="1"/>
          <p:nvPr/>
        </p:nvSpPr>
        <p:spPr>
          <a:xfrm>
            <a:off x="4632960" y="1210637"/>
            <a:ext cx="7559040" cy="4436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Most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famous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work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 mix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fiction and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events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published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 1719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Follows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Crusoe: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who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runs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sea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shipwrecks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Inspired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sailor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Alexander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Selkirk’s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story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Themes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faith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survival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moral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growth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Western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values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Published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as a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true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story—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huge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success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shaped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adventure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genre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B8325968-69BC-F28C-9631-B250F3E76C56}"/>
              </a:ext>
            </a:extLst>
          </p:cNvPr>
          <p:cNvSpPr txBox="1"/>
          <p:nvPr/>
        </p:nvSpPr>
        <p:spPr>
          <a:xfrm>
            <a:off x="4632960" y="7350236"/>
            <a:ext cx="7559040" cy="2753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Crusoe’s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journey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reflects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Defoe’s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own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struggles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faith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Explores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redemption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through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suffering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Shows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colonial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mindset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Deeply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personal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moral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story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beneath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adventure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1674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31CB7-CDD1-4B64-9083-22AA03D2B0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Obsah obrázku Lidská tvář, obraz, portrét, umění">
            <a:extLst>
              <a:ext uri="{FF2B5EF4-FFF2-40B4-BE49-F238E27FC236}">
                <a16:creationId xmlns:a16="http://schemas.microsoft.com/office/drawing/2014/main" id="{75B73AEA-46F9-ACC8-D337-1DDAB434B3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960" y="0"/>
            <a:ext cx="7559040" cy="6858000"/>
          </a:xfrm>
          <a:prstGeom prst="rect">
            <a:avLst/>
          </a:prstGeom>
        </p:spPr>
      </p:pic>
      <p:sp>
        <p:nvSpPr>
          <p:cNvPr id="4" name="Obdélník 3">
            <a:extLst>
              <a:ext uri="{FF2B5EF4-FFF2-40B4-BE49-F238E27FC236}">
                <a16:creationId xmlns:a16="http://schemas.microsoft.com/office/drawing/2014/main" id="{BFDB9368-A63F-96BF-C93F-870C09ED7665}"/>
              </a:ext>
            </a:extLst>
          </p:cNvPr>
          <p:cNvSpPr/>
          <p:nvPr/>
        </p:nvSpPr>
        <p:spPr>
          <a:xfrm>
            <a:off x="4632960" y="0"/>
            <a:ext cx="7559040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01D724DD-69FE-A46C-FC3F-ECB016428FF5}"/>
              </a:ext>
            </a:extLst>
          </p:cNvPr>
          <p:cNvSpPr txBox="1"/>
          <p:nvPr/>
        </p:nvSpPr>
        <p:spPr>
          <a:xfrm>
            <a:off x="754380" y="-3553599"/>
            <a:ext cx="106832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9600" b="1" i="1" spc="-150" dirty="0">
                <a:latin typeface="Arial Black" panose="020B0A04020102020204" pitchFamily="34" charset="0"/>
              </a:rPr>
              <a:t>DANI</a:t>
            </a:r>
            <a:r>
              <a:rPr lang="cs-CZ" sz="96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EL DEFOE</a:t>
            </a:r>
            <a:br>
              <a:rPr lang="cs-CZ" sz="96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cs-CZ" sz="6000" b="1" i="1" spc="-150" dirty="0">
                <a:latin typeface="Arial Black" panose="020B0A04020102020204" pitchFamily="34" charset="0"/>
              </a:rPr>
              <a:t>BECOM</a:t>
            </a:r>
            <a:r>
              <a:rPr lang="cs-CZ" sz="60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ING A WRITER</a:t>
            </a:r>
            <a:br>
              <a:rPr lang="cs-CZ" sz="60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cs-CZ" sz="2800" b="1" i="1" spc="-150" dirty="0">
                <a:latin typeface="Arial Black" panose="020B0A04020102020204" pitchFamily="34" charset="0"/>
              </a:rPr>
              <a:t>JAN</a:t>
            </a:r>
            <a:r>
              <a:rPr lang="cs-CZ" sz="2800" b="1" i="1" spc="-150" dirty="0">
                <a:solidFill>
                  <a:schemeClr val="bg1"/>
                </a:solidFill>
                <a:latin typeface="Arial Black" panose="020B0A04020102020204" pitchFamily="34" charset="0"/>
              </a:rPr>
              <a:t>DA, KEJVAL, HEJHAL</a:t>
            </a:r>
            <a:endParaRPr lang="cs-CZ" sz="9600" b="1" i="1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8D524576-9F7B-F5A3-E58E-2B7C52BA8119}"/>
              </a:ext>
            </a:extLst>
          </p:cNvPr>
          <p:cNvSpPr txBox="1"/>
          <p:nvPr/>
        </p:nvSpPr>
        <p:spPr>
          <a:xfrm>
            <a:off x="0" y="-5293757"/>
            <a:ext cx="463296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b="1" i="1" spc="-150" dirty="0">
                <a:latin typeface="Arial Black" panose="020B0A04020102020204" pitchFamily="34" charset="0"/>
              </a:rPr>
              <a:t>OVERVIEW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LIFE AND</a:t>
            </a:r>
            <a:br>
              <a:rPr lang="cs-CZ" sz="3200" b="1" i="1" spc="-150" dirty="0">
                <a:latin typeface="Arial Black" panose="020B0A04020102020204" pitchFamily="34" charset="0"/>
              </a:rPr>
            </a:br>
            <a:r>
              <a:rPr lang="cs-CZ" sz="3200" b="1" i="1" spc="-150" dirty="0">
                <a:latin typeface="Arial Black" panose="020B0A04020102020204" pitchFamily="34" charset="0"/>
              </a:rPr>
              <a:t>EDUCATION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WRITING</a:t>
            </a:r>
          </a:p>
          <a:p>
            <a:endParaRPr lang="cs-CZ" sz="3200" b="1" i="1" spc="-150" dirty="0"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latin typeface="Arial Black" panose="020B0A04020102020204" pitchFamily="34" charset="0"/>
              </a:rPr>
              <a:t>ROBINSON CRUSOE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Rovnoramenný trojúhelník 5">
            <a:extLst>
              <a:ext uri="{FF2B5EF4-FFF2-40B4-BE49-F238E27FC236}">
                <a16:creationId xmlns:a16="http://schemas.microsoft.com/office/drawing/2014/main" id="{4ADF8F6F-E21C-349C-5365-FD69ED206D81}"/>
              </a:ext>
            </a:extLst>
          </p:cNvPr>
          <p:cNvSpPr/>
          <p:nvPr/>
        </p:nvSpPr>
        <p:spPr>
          <a:xfrm rot="5400000">
            <a:off x="-93726" y="3048000"/>
            <a:ext cx="1219200" cy="76200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8FF55AA-7375-9044-ED57-CBC9CDDB3843}"/>
              </a:ext>
            </a:extLst>
          </p:cNvPr>
          <p:cNvSpPr txBox="1"/>
          <p:nvPr/>
        </p:nvSpPr>
        <p:spPr>
          <a:xfrm>
            <a:off x="4632960" y="-3553599"/>
            <a:ext cx="75590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*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Around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year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1660 – 24th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of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April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1731 in London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Born as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added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„De“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later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in his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life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Sent to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academy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Newington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Street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Studied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theology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and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learnt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multiple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languages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Not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interested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in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working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Church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became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merchant</a:t>
            </a:r>
            <a:endParaRPr lang="cs-CZ" sz="24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7CCEAB85-36C4-9357-0D24-D5837635E343}"/>
              </a:ext>
            </a:extLst>
          </p:cNvPr>
          <p:cNvSpPr txBox="1"/>
          <p:nvPr/>
        </p:nvSpPr>
        <p:spPr>
          <a:xfrm>
            <a:off x="0" y="-3416320"/>
            <a:ext cx="4632960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BIRTH AND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EDUCATION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LIFE AS A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MERCHANT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POLITICAL 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LIFE 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WRITING,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REALISM AND</a:t>
            </a:r>
            <a:b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</a:br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NOVEL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pPr lvl="2"/>
            <a:r>
              <a:rPr lang="cs-CZ" sz="3200" b="1" i="1" spc="-150" dirty="0">
                <a:latin typeface="Arial Black" panose="020B0A04020102020204" pitchFamily="34" charset="0"/>
              </a:rPr>
              <a:t>ROBINSON</a:t>
            </a:r>
            <a:br>
              <a:rPr lang="cs-CZ" sz="3200" b="1" i="1" spc="-150" dirty="0">
                <a:latin typeface="Arial Black" panose="020B0A04020102020204" pitchFamily="34" charset="0"/>
              </a:rPr>
            </a:br>
            <a:r>
              <a:rPr lang="cs-CZ" sz="3200" b="1" i="1" spc="-150" dirty="0">
                <a:latin typeface="Arial Black" panose="020B0A04020102020204" pitchFamily="34" charset="0"/>
              </a:rPr>
              <a:t>CRUSOE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cs-CZ" sz="3200" b="1" i="1" spc="-150" dirty="0">
                <a:solidFill>
                  <a:schemeClr val="bg1">
                    <a:lumMod val="85000"/>
                  </a:schemeClr>
                </a:solidFill>
                <a:latin typeface="Arial Black" panose="020B0A04020102020204" pitchFamily="34" charset="0"/>
              </a:rPr>
              <a:t>SUMMARY</a:t>
            </a:r>
          </a:p>
          <a:p>
            <a:endParaRPr lang="cs-CZ" sz="3200" b="1" i="1" spc="-150" dirty="0">
              <a:solidFill>
                <a:schemeClr val="bg1">
                  <a:lumMod val="8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6918D7D2-E2CF-7A29-9A8A-97212A36C844}"/>
              </a:ext>
            </a:extLst>
          </p:cNvPr>
          <p:cNvSpPr txBox="1"/>
          <p:nvPr/>
        </p:nvSpPr>
        <p:spPr>
          <a:xfrm>
            <a:off x="4632960" y="-3416320"/>
            <a:ext cx="755904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Dealt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with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vine and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tobaco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invested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in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sea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shipping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Conflicts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with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France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damaging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trade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1692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arrested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debts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of</a:t>
            </a:r>
            <a:r>
              <a:rPr lang="cs-CZ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 £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700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Total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debts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- </a:t>
            </a:r>
            <a:r>
              <a:rPr lang="cs-CZ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£17 000 –&gt; </a:t>
            </a:r>
            <a:r>
              <a:rPr lang="cs-CZ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declaring</a:t>
            </a:r>
            <a:r>
              <a:rPr lang="cs-CZ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cs-CZ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bankrupt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Release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from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debt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prison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–&gt;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traveling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across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Europe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16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B3A8324F-CC49-9AED-AC90-3CE7C72B5405}"/>
              </a:ext>
            </a:extLst>
          </p:cNvPr>
          <p:cNvSpPr txBox="1"/>
          <p:nvPr/>
        </p:nvSpPr>
        <p:spPr>
          <a:xfrm>
            <a:off x="4632960" y="-3259389"/>
            <a:ext cx="75590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1685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Monmouth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Rebellion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1689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close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ally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of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William III.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Writing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political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pamphlets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and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leaflets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1702 –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imprisoned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sz="2400" b="0" i="1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The Shortest Way with the Dissenters</a:t>
            </a:r>
            <a:endParaRPr lang="cs-CZ" sz="2400" b="0" i="1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Working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for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Robert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Harley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as a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reporter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1704 - 1713 –&gt; </a:t>
            </a:r>
            <a:r>
              <a:rPr lang="cs-CZ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Magazine</a:t>
            </a: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 „</a:t>
            </a:r>
            <a:r>
              <a:rPr lang="cs-CZ" sz="2400" i="1" dirty="0" err="1">
                <a:solidFill>
                  <a:schemeClr val="bg1"/>
                </a:solidFill>
                <a:latin typeface="Arial Black" panose="020B0A04020102020204" pitchFamily="34" charset="0"/>
              </a:rPr>
              <a:t>The</a:t>
            </a:r>
            <a:r>
              <a:rPr lang="cs-CZ" sz="2400" i="1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cs-CZ" sz="2400" i="1" dirty="0" err="1">
                <a:solidFill>
                  <a:schemeClr val="bg1"/>
                </a:solidFill>
                <a:latin typeface="Arial Black" panose="020B0A04020102020204" pitchFamily="34" charset="0"/>
              </a:rPr>
              <a:t>Review</a:t>
            </a:r>
            <a:r>
              <a:rPr lang="cs-CZ" sz="2400" i="1" dirty="0">
                <a:solidFill>
                  <a:schemeClr val="bg1"/>
                </a:solidFill>
                <a:latin typeface="Arial Black" panose="020B0A04020102020204" pitchFamily="34" charset="0"/>
              </a:rPr>
              <a:t>“ </a:t>
            </a:r>
            <a:endParaRPr lang="cs-CZ" sz="24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11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C3F4091C-E206-8C5A-F99C-DA12913C07A6}"/>
              </a:ext>
            </a:extLst>
          </p:cNvPr>
          <p:cNvSpPr txBox="1"/>
          <p:nvPr/>
        </p:nvSpPr>
        <p:spPr>
          <a:xfrm>
            <a:off x="4632960" y="-3553599"/>
            <a:ext cx="75590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M</a:t>
            </a:r>
            <a:r>
              <a:rPr lang="en-US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iddle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class grounded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latin typeface="Arial Black" panose="020B0A04020102020204" pitchFamily="34" charset="0"/>
              </a:rPr>
              <a:t>W</a:t>
            </a:r>
            <a:r>
              <a:rPr lang="en-US" sz="24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orks</a:t>
            </a: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prior to creating the novel(The Family instructor; A continuation of the letters written by a Turkish spy) 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Father of the novel</a:t>
            </a:r>
            <a:endParaRPr lang="cs-CZ" sz="2400" b="0" i="0" dirty="0">
              <a:solidFill>
                <a:schemeClr val="bg1"/>
              </a:solidFill>
              <a:effectLst/>
              <a:latin typeface="Arial Black" panose="020B0A040201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The first realist</a:t>
            </a:r>
            <a:endParaRPr lang="cs-CZ" sz="2400" spc="-15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A2F5115D-07E3-84A7-DACF-56E23FD9BFEB}"/>
              </a:ext>
            </a:extLst>
          </p:cNvPr>
          <p:cNvSpPr txBox="1"/>
          <p:nvPr/>
        </p:nvSpPr>
        <p:spPr>
          <a:xfrm>
            <a:off x="4632960" y="-5069647"/>
            <a:ext cx="7559040" cy="4436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Most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famous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work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 mix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fiction and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events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–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published</a:t>
            </a:r>
            <a:r>
              <a:rPr lang="cs-CZ" sz="240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 1719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Follows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Crusoe: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who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runs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sea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shipwrecks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Inspired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sailor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Alexander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Selkirk’s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story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Themes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faith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survival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moral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growth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Western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values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Published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as a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true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story—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huge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success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shaped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adventure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genre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19017F6A-DD97-9005-DC06-049BE9A39D10}"/>
              </a:ext>
            </a:extLst>
          </p:cNvPr>
          <p:cNvSpPr txBox="1"/>
          <p:nvPr/>
        </p:nvSpPr>
        <p:spPr>
          <a:xfrm>
            <a:off x="4632960" y="2052277"/>
            <a:ext cx="7559040" cy="2753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Crusoe’s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journey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reflects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Defoe’s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own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struggles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faith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Explores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redemption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through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suffering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Shows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colonial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mindset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Deeply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personal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moral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story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beneath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adventure</a:t>
            </a:r>
            <a:endParaRPr lang="cs-CZ" sz="24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F7A619E9-1E46-7C79-BE01-76B2B29B262B}"/>
              </a:ext>
            </a:extLst>
          </p:cNvPr>
          <p:cNvSpPr txBox="1"/>
          <p:nvPr/>
        </p:nvSpPr>
        <p:spPr>
          <a:xfrm>
            <a:off x="1535723" y="8489423"/>
            <a:ext cx="9120554" cy="16022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9600" dirty="0"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THA</a:t>
            </a:r>
            <a:r>
              <a:rPr lang="cs-CZ" sz="9600" dirty="0">
                <a:solidFill>
                  <a:schemeClr val="bg1"/>
                </a:solidFill>
                <a:latin typeface="Arial Black" panose="020B0A040201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NK YOU!</a:t>
            </a:r>
            <a:endParaRPr lang="cs-CZ" sz="9600" dirty="0">
              <a:solidFill>
                <a:schemeClr val="bg1"/>
              </a:solidFill>
              <a:effectLst/>
              <a:latin typeface="Arial Black" panose="020B0A040201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6653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1907</Words>
  <Application>Microsoft Office PowerPoint</Application>
  <PresentationFormat>Širokoúhlá obrazovka</PresentationFormat>
  <Paragraphs>369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Arial Black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jakub hejhal</dc:creator>
  <cp:lastModifiedBy>jakub hejhal</cp:lastModifiedBy>
  <cp:revision>1</cp:revision>
  <dcterms:created xsi:type="dcterms:W3CDTF">2025-04-15T16:23:38Z</dcterms:created>
  <dcterms:modified xsi:type="dcterms:W3CDTF">2025-04-15T19:23:42Z</dcterms:modified>
</cp:coreProperties>
</file>